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1"/>
  </p:notesMasterIdLst>
  <p:sldIdLst>
    <p:sldId id="256" r:id="rId3"/>
    <p:sldId id="257" r:id="rId4"/>
    <p:sldId id="258" r:id="rId5"/>
    <p:sldId id="260" r:id="rId6"/>
    <p:sldId id="268" r:id="rId7"/>
    <p:sldId id="271" r:id="rId8"/>
    <p:sldId id="274" r:id="rId9"/>
    <p:sldId id="278" r:id="rId10"/>
    <p:sldId id="277" r:id="rId11"/>
    <p:sldId id="276" r:id="rId12"/>
    <p:sldId id="272" r:id="rId13"/>
    <p:sldId id="275" r:id="rId14"/>
    <p:sldId id="263" r:id="rId15"/>
    <p:sldId id="266" r:id="rId16"/>
    <p:sldId id="265" r:id="rId17"/>
    <p:sldId id="270" r:id="rId18"/>
    <p:sldId id="269" r:id="rId19"/>
    <p:sldId id="267" r:id="rId20"/>
  </p:sldIdLst>
  <p:sldSz cx="9144000" cy="5143500" type="screen16x9"/>
  <p:notesSz cx="6858000" cy="9144000"/>
  <p:embeddedFontLst>
    <p:embeddedFont>
      <p:font typeface="Dosis" panose="020B0604020202020204" charset="0"/>
      <p:regular r:id="rId22"/>
      <p:bold r:id="rId23"/>
    </p:embeddedFont>
    <p:embeddedFont>
      <p:font typeface="Dosis Light" panose="020B0604020202020204" charset="0"/>
      <p:regular r:id="rId24"/>
      <p:bold r:id="rId25"/>
    </p:embeddedFont>
    <p:embeddedFont>
      <p:font typeface="Titillium Web" panose="020B0604020202020204" charset="0"/>
      <p:regular r:id="rId26"/>
      <p:bold r:id="rId27"/>
      <p:italic r:id="rId28"/>
      <p:boldItalic r:id="rId29"/>
    </p:embeddedFont>
    <p:embeddedFont>
      <p:font typeface="Californian FB" panose="0207040306080B030204" pitchFamily="18" charset="0"/>
      <p:regular r:id="rId30"/>
      <p:bold r:id="rId31"/>
      <p:italic r:id="rId32"/>
    </p:embeddedFont>
    <p:embeddedFont>
      <p:font typeface="Calibri" panose="020F0502020204030204" pitchFamily="34" charset="0"/>
      <p:regular r:id="rId33"/>
      <p:bold r:id="rId34"/>
      <p:italic r:id="rId35"/>
      <p:boldItalic r:id="rId36"/>
    </p:embeddedFont>
    <p:embeddedFont>
      <p:font typeface="Century Gothic" panose="020B0502020202020204" pitchFamily="34" charset="0"/>
      <p:regular r:id="rId37"/>
      <p:bold r:id="rId38"/>
      <p:italic r:id="rId39"/>
      <p:boldItalic r:id="rId40"/>
    </p:embeddedFont>
    <p:embeddedFont>
      <p:font typeface="Montserrat" panose="020B0604020202020204" charset="0"/>
      <p:regular r:id="rId41"/>
      <p:bold r:id="rId42"/>
      <p:italic r:id="rId43"/>
      <p:boldItalic r:id="rId44"/>
    </p:embeddedFont>
    <p:embeddedFont>
      <p:font typeface="Arial Narrow" panose="020B0606020202030204" pitchFamily="34" charset="0"/>
      <p:regular r:id="rId45"/>
      <p:bold r:id="rId46"/>
      <p:italic r:id="rId47"/>
      <p:boldItalic r:id="rId48"/>
    </p:embeddedFont>
    <p:embeddedFont>
      <p:font typeface="Baskerville Old Face" panose="02020602080505020303" pitchFamily="18" charset="0"/>
      <p:regular r:id="rId49"/>
    </p:embeddedFont>
    <p:embeddedFont>
      <p:font typeface="Titillium Web Light" panose="020B060402020202020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F6A387A-5FFF-4ED8-BFE8-D4A3FAAFFA55}">
  <a:tblStyle styleId="{4F6A387A-5FFF-4ED8-BFE8-D4A3FAAFFA55}"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22" autoAdjust="0"/>
    <p:restoredTop sz="94660"/>
  </p:normalViewPr>
  <p:slideViewPr>
    <p:cSldViewPr snapToGrid="0">
      <p:cViewPr varScale="1">
        <p:scale>
          <a:sx n="124" d="100"/>
          <a:sy n="124" d="100"/>
        </p:scale>
        <p:origin x="154" y="11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font" Target="fonts/font21.fntdata"/><Relationship Id="rId47" Type="http://schemas.openxmlformats.org/officeDocument/2006/relationships/font" Target="fonts/font26.fntdata"/><Relationship Id="rId50" Type="http://schemas.openxmlformats.org/officeDocument/2006/relationships/font" Target="fonts/font29.fntdata"/><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8.fntdata"/><Relationship Id="rId11" Type="http://schemas.openxmlformats.org/officeDocument/2006/relationships/slide" Target="slides/slide9.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font" Target="fonts/font24.fntdata"/><Relationship Id="rId53" Type="http://schemas.openxmlformats.org/officeDocument/2006/relationships/font" Target="fonts/font32.fntdata"/><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font" Target="fonts/font22.fntdata"/><Relationship Id="rId48" Type="http://schemas.openxmlformats.org/officeDocument/2006/relationships/font" Target="fonts/font27.fntdata"/><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3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font" Target="fonts/font25.fntdata"/><Relationship Id="rId20" Type="http://schemas.openxmlformats.org/officeDocument/2006/relationships/slide" Target="slides/slide18.xml"/><Relationship Id="rId41" Type="http://schemas.openxmlformats.org/officeDocument/2006/relationships/font" Target="fonts/font20.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49" Type="http://schemas.openxmlformats.org/officeDocument/2006/relationships/font" Target="fonts/font28.fntdata"/><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font" Target="fonts/font10.fntdata"/><Relationship Id="rId44" Type="http://schemas.openxmlformats.org/officeDocument/2006/relationships/font" Target="fonts/font23.fntdata"/><Relationship Id="rId52" Type="http://schemas.openxmlformats.org/officeDocument/2006/relationships/font" Target="fonts/font31.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7311827956989246E-2"/>
          <c:y val="2.578124841404722E-2"/>
          <c:w val="0.95268817204301071"/>
          <c:h val="0.94843750317190556"/>
        </c:manualLayout>
      </c:layout>
      <c:barChart>
        <c:barDir val="col"/>
        <c:grouping val="clustered"/>
        <c:varyColors val="0"/>
        <c:ser>
          <c:idx val="0"/>
          <c:order val="0"/>
          <c:tx>
            <c:strRef>
              <c:f>Лист1!$B$1</c:f>
              <c:strCache>
                <c:ptCount val="1"/>
                <c:pt idx="0">
                  <c:v>Ряд 1</c:v>
                </c:pt>
              </c:strCache>
            </c:strRef>
          </c:tx>
          <c:spPr>
            <a:solidFill>
              <a:srgbClr val="252B3B"/>
            </a:solidFill>
            <a:ln>
              <a:noFill/>
            </a:ln>
            <a:effectLst/>
          </c:spPr>
          <c:invertIfNegative val="0"/>
          <c:dPt>
            <c:idx val="1"/>
            <c:invertIfNegative val="0"/>
            <c:bubble3D val="0"/>
            <c:spPr>
              <a:solidFill>
                <a:schemeClr val="accent2">
                  <a:lumMod val="75000"/>
                </a:schemeClr>
              </a:solidFill>
              <a:ln>
                <a:noFill/>
              </a:ln>
              <a:effectLst/>
            </c:spPr>
            <c:extLst>
              <c:ext xmlns:c16="http://schemas.microsoft.com/office/drawing/2014/chart" uri="{C3380CC4-5D6E-409C-BE32-E72D297353CC}">
                <c16:uniqueId val="{00000001-8C7E-4650-BA10-57AF566AE71B}"/>
              </c:ext>
            </c:extLst>
          </c:dPt>
          <c:dPt>
            <c:idx val="2"/>
            <c:invertIfNegative val="0"/>
            <c:bubble3D val="0"/>
            <c:spPr>
              <a:solidFill>
                <a:schemeClr val="accent2">
                  <a:lumMod val="60000"/>
                  <a:lumOff val="40000"/>
                </a:schemeClr>
              </a:solidFill>
              <a:ln>
                <a:noFill/>
              </a:ln>
              <a:effectLst/>
            </c:spPr>
            <c:extLst>
              <c:ext xmlns:c16="http://schemas.microsoft.com/office/drawing/2014/chart" uri="{C3380CC4-5D6E-409C-BE32-E72D297353CC}">
                <c16:uniqueId val="{00000003-8C7E-4650-BA10-57AF566AE71B}"/>
              </c:ext>
            </c:extLst>
          </c:dPt>
          <c:dLbls>
            <c:dLbl>
              <c:idx val="0"/>
              <c:layout/>
              <c:tx>
                <c:rich>
                  <a:bodyPr/>
                  <a:lstStyle/>
                  <a:p>
                    <a:r>
                      <a:rPr lang="en-US"/>
                      <a:t>7</a:t>
                    </a:r>
                    <a:endParaRPr lang="en-US" dirty="0"/>
                  </a:p>
                </c:rich>
              </c:tx>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4-8C7E-4650-BA10-57AF566AE71B}"/>
                </c:ext>
              </c:extLst>
            </c:dLbl>
            <c:dLbl>
              <c:idx val="1"/>
              <c:layout/>
              <c:tx>
                <c:rich>
                  <a:bodyPr/>
                  <a:lstStyle/>
                  <a:p>
                    <a:r>
                      <a:rPr lang="en-US"/>
                      <a:t>45</a:t>
                    </a:r>
                    <a:endParaRPr lang="en-US" dirty="0"/>
                  </a:p>
                </c:rich>
              </c:tx>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8C7E-4650-BA10-57AF566AE71B}"/>
                </c:ext>
              </c:extLst>
            </c:dLbl>
            <c:dLbl>
              <c:idx val="2"/>
              <c:layout/>
              <c:tx>
                <c:rich>
                  <a:bodyPr/>
                  <a:lstStyle/>
                  <a:p>
                    <a:r>
                      <a:rPr lang="en-US"/>
                      <a:t>59</a:t>
                    </a:r>
                    <a:endParaRPr lang="en-US" dirty="0"/>
                  </a:p>
                </c:rich>
              </c:tx>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3-8C7E-4650-BA10-57AF566AE71B}"/>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Century Gothic" panose="020B05020202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Лист1!$A$2:$A$4</c:f>
              <c:strCache>
                <c:ptCount val="3"/>
                <c:pt idx="0">
                  <c:v>A</c:v>
                </c:pt>
                <c:pt idx="1">
                  <c:v>B</c:v>
                </c:pt>
                <c:pt idx="2">
                  <c:v>C</c:v>
                </c:pt>
              </c:strCache>
            </c:strRef>
          </c:cat>
          <c:val>
            <c:numRef>
              <c:f>Лист1!$B$2:$B$4</c:f>
              <c:numCache>
                <c:formatCode>General</c:formatCode>
                <c:ptCount val="3"/>
                <c:pt idx="0">
                  <c:v>7</c:v>
                </c:pt>
                <c:pt idx="1">
                  <c:v>45</c:v>
                </c:pt>
                <c:pt idx="2">
                  <c:v>59</c:v>
                </c:pt>
              </c:numCache>
            </c:numRef>
          </c:val>
          <c:extLst>
            <c:ext xmlns:c16="http://schemas.microsoft.com/office/drawing/2014/chart" uri="{C3380CC4-5D6E-409C-BE32-E72D297353CC}">
              <c16:uniqueId val="{00000005-8C7E-4650-BA10-57AF566AE71B}"/>
            </c:ext>
          </c:extLst>
        </c:ser>
        <c:dLbls>
          <c:dLblPos val="outEnd"/>
          <c:showLegendKey val="0"/>
          <c:showVal val="1"/>
          <c:showCatName val="0"/>
          <c:showSerName val="0"/>
          <c:showPercent val="0"/>
          <c:showBubbleSize val="0"/>
        </c:dLbls>
        <c:gapWidth val="174"/>
        <c:overlap val="-27"/>
        <c:axId val="1906448496"/>
        <c:axId val="1162259248"/>
      </c:barChart>
      <c:catAx>
        <c:axId val="1906448496"/>
        <c:scaling>
          <c:orientation val="minMax"/>
        </c:scaling>
        <c:delete val="1"/>
        <c:axPos val="b"/>
        <c:numFmt formatCode="General" sourceLinked="1"/>
        <c:majorTickMark val="out"/>
        <c:minorTickMark val="none"/>
        <c:tickLblPos val="nextTo"/>
        <c:crossAx val="1162259248"/>
        <c:crosses val="autoZero"/>
        <c:auto val="1"/>
        <c:lblAlgn val="ctr"/>
        <c:lblOffset val="100"/>
        <c:noMultiLvlLbl val="0"/>
      </c:catAx>
      <c:valAx>
        <c:axId val="1162259248"/>
        <c:scaling>
          <c:orientation val="minMax"/>
        </c:scaling>
        <c:delete val="1"/>
        <c:axPos val="l"/>
        <c:numFmt formatCode="General" sourceLinked="1"/>
        <c:majorTickMark val="out"/>
        <c:minorTickMark val="none"/>
        <c:tickLblPos val="nextTo"/>
        <c:crossAx val="1906448496"/>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7"/>
        <p:cNvGrpSpPr/>
        <p:nvPr/>
      </p:nvGrpSpPr>
      <p:grpSpPr>
        <a:xfrm>
          <a:off x="0" y="0"/>
          <a:ext cx="0" cy="0"/>
          <a:chOff x="0" y="0"/>
          <a:chExt cx="0" cy="0"/>
        </a:xfrm>
      </p:grpSpPr>
      <p:sp>
        <p:nvSpPr>
          <p:cNvPr id="3878" name="Google Shape;3878;g1d549e330d6_2_3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79" name="Google Shape;3879;g1d549e330d6_2_38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6"/>
        <p:cNvGrpSpPr/>
        <p:nvPr/>
      </p:nvGrpSpPr>
      <p:grpSpPr>
        <a:xfrm>
          <a:off x="0" y="0"/>
          <a:ext cx="0" cy="0"/>
          <a:chOff x="0" y="0"/>
          <a:chExt cx="0" cy="0"/>
        </a:xfrm>
      </p:grpSpPr>
      <p:sp>
        <p:nvSpPr>
          <p:cNvPr id="3937" name="Google Shape;3937;g1d549e330d6_2_38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38" name="Google Shape;3938;g1d549e330d6_2_38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120084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0"/>
        <p:cNvGrpSpPr/>
        <p:nvPr/>
      </p:nvGrpSpPr>
      <p:grpSpPr>
        <a:xfrm>
          <a:off x="0" y="0"/>
          <a:ext cx="0" cy="0"/>
          <a:chOff x="0" y="0"/>
          <a:chExt cx="0" cy="0"/>
        </a:xfrm>
      </p:grpSpPr>
      <p:sp>
        <p:nvSpPr>
          <p:cNvPr id="4001" name="Google Shape;4001;g1d549e330d6_2_39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02" name="Google Shape;4002;g1d549e330d6_2_39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31063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6"/>
        <p:cNvGrpSpPr/>
        <p:nvPr/>
      </p:nvGrpSpPr>
      <p:grpSpPr>
        <a:xfrm>
          <a:off x="0" y="0"/>
          <a:ext cx="0" cy="0"/>
          <a:chOff x="0" y="0"/>
          <a:chExt cx="0" cy="0"/>
        </a:xfrm>
      </p:grpSpPr>
      <p:sp>
        <p:nvSpPr>
          <p:cNvPr id="3937" name="Google Shape;3937;g1d549e330d6_2_38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38" name="Google Shape;3938;g1d549e330d6_2_38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2874305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6"/>
        <p:cNvGrpSpPr/>
        <p:nvPr/>
      </p:nvGrpSpPr>
      <p:grpSpPr>
        <a:xfrm>
          <a:off x="0" y="0"/>
          <a:ext cx="0" cy="0"/>
          <a:chOff x="0" y="0"/>
          <a:chExt cx="0" cy="0"/>
        </a:xfrm>
      </p:grpSpPr>
      <p:sp>
        <p:nvSpPr>
          <p:cNvPr id="3947" name="Google Shape;3947;g1d549e330d6_2_38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48" name="Google Shape;3948;g1d549e330d6_2_38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0"/>
        <p:cNvGrpSpPr/>
        <p:nvPr/>
      </p:nvGrpSpPr>
      <p:grpSpPr>
        <a:xfrm>
          <a:off x="0" y="0"/>
          <a:ext cx="0" cy="0"/>
          <a:chOff x="0" y="0"/>
          <a:chExt cx="0" cy="0"/>
        </a:xfrm>
      </p:grpSpPr>
      <p:sp>
        <p:nvSpPr>
          <p:cNvPr id="4001" name="Google Shape;4001;g1d549e330d6_2_39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02" name="Google Shape;4002;g1d549e330d6_2_39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1"/>
        <p:cNvGrpSpPr/>
        <p:nvPr/>
      </p:nvGrpSpPr>
      <p:grpSpPr>
        <a:xfrm>
          <a:off x="0" y="0"/>
          <a:ext cx="0" cy="0"/>
          <a:chOff x="0" y="0"/>
          <a:chExt cx="0" cy="0"/>
        </a:xfrm>
      </p:grpSpPr>
      <p:sp>
        <p:nvSpPr>
          <p:cNvPr id="3982" name="Google Shape;3982;g1d549e330d6_2_3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3" name="Google Shape;3983;g1d549e330d6_2_39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0"/>
        <p:cNvGrpSpPr/>
        <p:nvPr/>
      </p:nvGrpSpPr>
      <p:grpSpPr>
        <a:xfrm>
          <a:off x="0" y="0"/>
          <a:ext cx="0" cy="0"/>
          <a:chOff x="0" y="0"/>
          <a:chExt cx="0" cy="0"/>
        </a:xfrm>
      </p:grpSpPr>
      <p:sp>
        <p:nvSpPr>
          <p:cNvPr id="4001" name="Google Shape;4001;g1d549e330d6_2_39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02" name="Google Shape;4002;g1d549e330d6_2_39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2997289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0"/>
        <p:cNvGrpSpPr/>
        <p:nvPr/>
      </p:nvGrpSpPr>
      <p:grpSpPr>
        <a:xfrm>
          <a:off x="0" y="0"/>
          <a:ext cx="0" cy="0"/>
          <a:chOff x="0" y="0"/>
          <a:chExt cx="0" cy="0"/>
        </a:xfrm>
      </p:grpSpPr>
      <p:sp>
        <p:nvSpPr>
          <p:cNvPr id="4001" name="Google Shape;4001;g1d549e330d6_2_39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02" name="Google Shape;4002;g1d549e330d6_2_39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2282776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7"/>
        <p:cNvGrpSpPr/>
        <p:nvPr/>
      </p:nvGrpSpPr>
      <p:grpSpPr>
        <a:xfrm>
          <a:off x="0" y="0"/>
          <a:ext cx="0" cy="0"/>
          <a:chOff x="0" y="0"/>
          <a:chExt cx="0" cy="0"/>
        </a:xfrm>
      </p:grpSpPr>
      <p:sp>
        <p:nvSpPr>
          <p:cNvPr id="4018" name="Google Shape;4018;g1d549e330d6_2_39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19" name="Google Shape;4019;g1d549e330d6_2_39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4"/>
        <p:cNvGrpSpPr/>
        <p:nvPr/>
      </p:nvGrpSpPr>
      <p:grpSpPr>
        <a:xfrm>
          <a:off x="0" y="0"/>
          <a:ext cx="0" cy="0"/>
          <a:chOff x="0" y="0"/>
          <a:chExt cx="0" cy="0"/>
        </a:xfrm>
      </p:grpSpPr>
      <p:sp>
        <p:nvSpPr>
          <p:cNvPr id="3885" name="Google Shape;3885;g1d549e330d6_2_38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6" name="Google Shape;3886;g1d549e330d6_2_38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1"/>
        <p:cNvGrpSpPr/>
        <p:nvPr/>
      </p:nvGrpSpPr>
      <p:grpSpPr>
        <a:xfrm>
          <a:off x="0" y="0"/>
          <a:ext cx="0" cy="0"/>
          <a:chOff x="0" y="0"/>
          <a:chExt cx="0" cy="0"/>
        </a:xfrm>
      </p:grpSpPr>
      <p:sp>
        <p:nvSpPr>
          <p:cNvPr id="3892" name="Google Shape;3892;g1d549e330d6_2_38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3" name="Google Shape;3893;g1d549e330d6_2_38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1"/>
        <p:cNvGrpSpPr/>
        <p:nvPr/>
      </p:nvGrpSpPr>
      <p:grpSpPr>
        <a:xfrm>
          <a:off x="0" y="0"/>
          <a:ext cx="0" cy="0"/>
          <a:chOff x="0" y="0"/>
          <a:chExt cx="0" cy="0"/>
        </a:xfrm>
      </p:grpSpPr>
      <p:sp>
        <p:nvSpPr>
          <p:cNvPr id="3912" name="Google Shape;3912;g1d549e330d6_2_38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13" name="Google Shape;3913;g1d549e330d6_2_38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1"/>
        <p:cNvGrpSpPr/>
        <p:nvPr/>
      </p:nvGrpSpPr>
      <p:grpSpPr>
        <a:xfrm>
          <a:off x="0" y="0"/>
          <a:ext cx="0" cy="0"/>
          <a:chOff x="0" y="0"/>
          <a:chExt cx="0" cy="0"/>
        </a:xfrm>
      </p:grpSpPr>
      <p:sp>
        <p:nvSpPr>
          <p:cNvPr id="3912" name="Google Shape;3912;g1d549e330d6_2_38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13" name="Google Shape;3913;g1d549e330d6_2_38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047526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1"/>
        <p:cNvGrpSpPr/>
        <p:nvPr/>
      </p:nvGrpSpPr>
      <p:grpSpPr>
        <a:xfrm>
          <a:off x="0" y="0"/>
          <a:ext cx="0" cy="0"/>
          <a:chOff x="0" y="0"/>
          <a:chExt cx="0" cy="0"/>
        </a:xfrm>
      </p:grpSpPr>
      <p:sp>
        <p:nvSpPr>
          <p:cNvPr id="3912" name="Google Shape;3912;g1d549e330d6_2_38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13" name="Google Shape;3913;g1d549e330d6_2_38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80557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6"/>
        <p:cNvGrpSpPr/>
        <p:nvPr/>
      </p:nvGrpSpPr>
      <p:grpSpPr>
        <a:xfrm>
          <a:off x="0" y="0"/>
          <a:ext cx="0" cy="0"/>
          <a:chOff x="0" y="0"/>
          <a:chExt cx="0" cy="0"/>
        </a:xfrm>
      </p:grpSpPr>
      <p:sp>
        <p:nvSpPr>
          <p:cNvPr id="3937" name="Google Shape;3937;g1d549e330d6_2_38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38" name="Google Shape;3938;g1d549e330d6_2_38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281757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6"/>
        <p:cNvGrpSpPr/>
        <p:nvPr/>
      </p:nvGrpSpPr>
      <p:grpSpPr>
        <a:xfrm>
          <a:off x="0" y="0"/>
          <a:ext cx="0" cy="0"/>
          <a:chOff x="0" y="0"/>
          <a:chExt cx="0" cy="0"/>
        </a:xfrm>
      </p:grpSpPr>
      <p:sp>
        <p:nvSpPr>
          <p:cNvPr id="3937" name="Google Shape;3937;g1d549e330d6_2_38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38" name="Google Shape;3938;g1d549e330d6_2_38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8414699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6"/>
        <p:cNvGrpSpPr/>
        <p:nvPr/>
      </p:nvGrpSpPr>
      <p:grpSpPr>
        <a:xfrm>
          <a:off x="0" y="0"/>
          <a:ext cx="0" cy="0"/>
          <a:chOff x="0" y="0"/>
          <a:chExt cx="0" cy="0"/>
        </a:xfrm>
      </p:grpSpPr>
      <p:sp>
        <p:nvSpPr>
          <p:cNvPr id="3937" name="Google Shape;3937;g1d549e330d6_2_38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38" name="Google Shape;3938;g1d549e330d6_2_38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121584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5"/>
        </a:solid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762000" y="696425"/>
            <a:ext cx="5396700" cy="1159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6000"/>
              <a:buNone/>
              <a:defRPr sz="6000">
                <a:solidFill>
                  <a:schemeClr val="accent2"/>
                </a:solidFill>
              </a:defRPr>
            </a:lvl1pPr>
            <a:lvl2pPr lvl="1" algn="l">
              <a:lnSpc>
                <a:spcPct val="100000"/>
              </a:lnSpc>
              <a:spcBef>
                <a:spcPts val="0"/>
              </a:spcBef>
              <a:spcAft>
                <a:spcPts val="0"/>
              </a:spcAft>
              <a:buClr>
                <a:schemeClr val="accent2"/>
              </a:buClr>
              <a:buSzPts val="6000"/>
              <a:buNone/>
              <a:defRPr sz="6000">
                <a:solidFill>
                  <a:schemeClr val="accent2"/>
                </a:solidFill>
              </a:defRPr>
            </a:lvl2pPr>
            <a:lvl3pPr lvl="2" algn="l">
              <a:lnSpc>
                <a:spcPct val="100000"/>
              </a:lnSpc>
              <a:spcBef>
                <a:spcPts val="0"/>
              </a:spcBef>
              <a:spcAft>
                <a:spcPts val="0"/>
              </a:spcAft>
              <a:buClr>
                <a:schemeClr val="accent2"/>
              </a:buClr>
              <a:buSzPts val="6000"/>
              <a:buNone/>
              <a:defRPr sz="6000">
                <a:solidFill>
                  <a:schemeClr val="accent2"/>
                </a:solidFill>
              </a:defRPr>
            </a:lvl3pPr>
            <a:lvl4pPr lvl="3" algn="l">
              <a:lnSpc>
                <a:spcPct val="100000"/>
              </a:lnSpc>
              <a:spcBef>
                <a:spcPts val="0"/>
              </a:spcBef>
              <a:spcAft>
                <a:spcPts val="0"/>
              </a:spcAft>
              <a:buClr>
                <a:schemeClr val="accent2"/>
              </a:buClr>
              <a:buSzPts val="6000"/>
              <a:buNone/>
              <a:defRPr sz="6000">
                <a:solidFill>
                  <a:schemeClr val="accent2"/>
                </a:solidFill>
              </a:defRPr>
            </a:lvl4pPr>
            <a:lvl5pPr lvl="4" algn="l">
              <a:lnSpc>
                <a:spcPct val="100000"/>
              </a:lnSpc>
              <a:spcBef>
                <a:spcPts val="0"/>
              </a:spcBef>
              <a:spcAft>
                <a:spcPts val="0"/>
              </a:spcAft>
              <a:buClr>
                <a:schemeClr val="accent2"/>
              </a:buClr>
              <a:buSzPts val="6000"/>
              <a:buNone/>
              <a:defRPr sz="6000">
                <a:solidFill>
                  <a:schemeClr val="accent2"/>
                </a:solidFill>
              </a:defRPr>
            </a:lvl5pPr>
            <a:lvl6pPr lvl="5" algn="l">
              <a:lnSpc>
                <a:spcPct val="100000"/>
              </a:lnSpc>
              <a:spcBef>
                <a:spcPts val="0"/>
              </a:spcBef>
              <a:spcAft>
                <a:spcPts val="0"/>
              </a:spcAft>
              <a:buClr>
                <a:schemeClr val="accent2"/>
              </a:buClr>
              <a:buSzPts val="6000"/>
              <a:buNone/>
              <a:defRPr sz="6000">
                <a:solidFill>
                  <a:schemeClr val="accent2"/>
                </a:solidFill>
              </a:defRPr>
            </a:lvl6pPr>
            <a:lvl7pPr lvl="6" algn="l">
              <a:lnSpc>
                <a:spcPct val="100000"/>
              </a:lnSpc>
              <a:spcBef>
                <a:spcPts val="0"/>
              </a:spcBef>
              <a:spcAft>
                <a:spcPts val="0"/>
              </a:spcAft>
              <a:buClr>
                <a:schemeClr val="accent2"/>
              </a:buClr>
              <a:buSzPts val="6000"/>
              <a:buNone/>
              <a:defRPr sz="6000">
                <a:solidFill>
                  <a:schemeClr val="accent2"/>
                </a:solidFill>
              </a:defRPr>
            </a:lvl7pPr>
            <a:lvl8pPr lvl="7" algn="l">
              <a:lnSpc>
                <a:spcPct val="100000"/>
              </a:lnSpc>
              <a:spcBef>
                <a:spcPts val="0"/>
              </a:spcBef>
              <a:spcAft>
                <a:spcPts val="0"/>
              </a:spcAft>
              <a:buClr>
                <a:schemeClr val="accent2"/>
              </a:buClr>
              <a:buSzPts val="6000"/>
              <a:buNone/>
              <a:defRPr sz="6000">
                <a:solidFill>
                  <a:schemeClr val="accent2"/>
                </a:solidFill>
              </a:defRPr>
            </a:lvl8pPr>
            <a:lvl9pPr lvl="8" algn="l">
              <a:lnSpc>
                <a:spcPct val="100000"/>
              </a:lnSpc>
              <a:spcBef>
                <a:spcPts val="0"/>
              </a:spcBef>
              <a:spcAft>
                <a:spcPts val="0"/>
              </a:spcAft>
              <a:buClr>
                <a:schemeClr val="accent2"/>
              </a:buClr>
              <a:buSzPts val="6000"/>
              <a:buNone/>
              <a:defRPr sz="6000">
                <a:solidFill>
                  <a:schemeClr val="accent2"/>
                </a:solidFill>
              </a:defRPr>
            </a:lvl9pPr>
          </a:lstStyle>
          <a:p>
            <a:endParaRPr/>
          </a:p>
        </p:txBody>
      </p:sp>
      <p:grpSp>
        <p:nvGrpSpPr>
          <p:cNvPr id="56" name="Google Shape;56;p14"/>
          <p:cNvGrpSpPr/>
          <p:nvPr/>
        </p:nvGrpSpPr>
        <p:grpSpPr>
          <a:xfrm rot="10800000">
            <a:off x="8705367" y="28698"/>
            <a:ext cx="410132" cy="5086302"/>
            <a:chOff x="836200" y="238125"/>
            <a:chExt cx="422425" cy="5238750"/>
          </a:xfrm>
        </p:grpSpPr>
        <p:sp>
          <p:nvSpPr>
            <p:cNvPr id="57" name="Google Shape;57;p14"/>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14"/>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14"/>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14"/>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14"/>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14"/>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14"/>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14"/>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14"/>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14"/>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14"/>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14"/>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14"/>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14"/>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4"/>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4"/>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14"/>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14"/>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4"/>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4"/>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4"/>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4"/>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4"/>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4"/>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4"/>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4"/>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14"/>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14"/>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14"/>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14"/>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14"/>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14"/>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14"/>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14"/>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14"/>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14"/>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14"/>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4"/>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4"/>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4"/>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4"/>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4"/>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4"/>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4"/>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4"/>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4"/>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4"/>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4"/>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4"/>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14"/>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14"/>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14"/>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14"/>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14"/>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14"/>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14"/>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14"/>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14"/>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4"/>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4"/>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4"/>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4"/>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14"/>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4"/>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4"/>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4"/>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4"/>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4"/>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4"/>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4"/>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4"/>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4"/>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14"/>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14"/>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14"/>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14"/>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14"/>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14"/>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14"/>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14"/>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7" name="Google Shape;137;p14"/>
          <p:cNvGrpSpPr/>
          <p:nvPr/>
        </p:nvGrpSpPr>
        <p:grpSpPr>
          <a:xfrm rot="10800000">
            <a:off x="6659535" y="28698"/>
            <a:ext cx="2309844" cy="5086302"/>
            <a:chOff x="986700" y="238125"/>
            <a:chExt cx="2379075" cy="5238750"/>
          </a:xfrm>
        </p:grpSpPr>
        <p:sp>
          <p:nvSpPr>
            <p:cNvPr id="138" name="Google Shape;138;p14"/>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14"/>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4"/>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4"/>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14"/>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14"/>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4"/>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4"/>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4"/>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4"/>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4"/>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4"/>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4"/>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4"/>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14"/>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14"/>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14"/>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14"/>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14"/>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14"/>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14"/>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14"/>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14"/>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14"/>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14"/>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4"/>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14"/>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14"/>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14"/>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4"/>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4"/>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4"/>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4"/>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4"/>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4"/>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4"/>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4"/>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14"/>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14"/>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14"/>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14"/>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14"/>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14"/>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14"/>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14"/>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14"/>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14"/>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14"/>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14"/>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14"/>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14"/>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14"/>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14"/>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14"/>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14"/>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14"/>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14"/>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14"/>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14"/>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14"/>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14"/>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14"/>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14"/>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14"/>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14"/>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14"/>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14"/>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14"/>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14"/>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14"/>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14"/>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14"/>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14"/>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14"/>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14"/>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14"/>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14"/>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14"/>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14"/>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14"/>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14"/>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14"/>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14"/>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14"/>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14"/>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14"/>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14"/>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14"/>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14"/>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14"/>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14"/>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14"/>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14"/>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14"/>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14"/>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14"/>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14"/>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14"/>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14"/>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14"/>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14"/>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14"/>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14"/>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14"/>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14"/>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14"/>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14"/>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14"/>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14"/>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14"/>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14"/>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14"/>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14"/>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14"/>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14"/>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14"/>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14"/>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14"/>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14"/>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7" name="Google Shape;257;p14"/>
          <p:cNvGrpSpPr/>
          <p:nvPr/>
        </p:nvGrpSpPr>
        <p:grpSpPr>
          <a:xfrm rot="10800000">
            <a:off x="6367294" y="28698"/>
            <a:ext cx="2017554" cy="5086302"/>
            <a:chOff x="1588750" y="238125"/>
            <a:chExt cx="2078025" cy="5238750"/>
          </a:xfrm>
        </p:grpSpPr>
        <p:sp>
          <p:nvSpPr>
            <p:cNvPr id="258" name="Google Shape;258;p14"/>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14"/>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14"/>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14"/>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14"/>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14"/>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14"/>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14"/>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14"/>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14"/>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14"/>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14"/>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14"/>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14"/>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14"/>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14"/>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14"/>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14"/>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14"/>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14"/>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14"/>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14"/>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14"/>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14"/>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14"/>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14"/>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14"/>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14"/>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14"/>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14"/>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14"/>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14"/>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14"/>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14"/>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14"/>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14"/>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14"/>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14"/>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14"/>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14"/>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14"/>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14"/>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14"/>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14"/>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14"/>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14"/>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14"/>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14"/>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14"/>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14"/>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14"/>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14"/>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14"/>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14"/>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14"/>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14"/>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14"/>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14"/>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14"/>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14"/>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14"/>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14"/>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14"/>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14"/>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14"/>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14"/>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14"/>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14"/>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14"/>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14"/>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14"/>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14"/>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14"/>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14"/>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14"/>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14"/>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14"/>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14"/>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14"/>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14"/>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14"/>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14"/>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14"/>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14"/>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14"/>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14"/>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14"/>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14"/>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14"/>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14"/>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14"/>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14"/>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14"/>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14"/>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14"/>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14"/>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14"/>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14"/>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14"/>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14"/>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14"/>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14"/>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14"/>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14"/>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14"/>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14"/>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14"/>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14"/>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14"/>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14"/>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14"/>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14"/>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14"/>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14"/>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14"/>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14"/>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14"/>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14"/>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14"/>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14"/>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14"/>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14"/>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14"/>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14"/>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14"/>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14"/>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14"/>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14"/>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14"/>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14"/>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14"/>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14"/>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14"/>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14"/>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14"/>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14"/>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14"/>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14"/>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14"/>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14"/>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14"/>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14"/>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14"/>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14"/>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14"/>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14"/>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14"/>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14"/>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14"/>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14"/>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14"/>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14"/>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14"/>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14"/>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14"/>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14"/>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14"/>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14"/>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14"/>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14"/>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14"/>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14"/>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14"/>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14"/>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14"/>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14"/>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14"/>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14"/>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14"/>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14"/>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14"/>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14"/>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14"/>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14"/>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14"/>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14"/>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14"/>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14"/>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14"/>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14"/>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14"/>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14"/>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14"/>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14"/>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14"/>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14"/>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14"/>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14"/>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14"/>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14"/>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14"/>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14"/>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14"/>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14"/>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14"/>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14"/>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14"/>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14"/>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14"/>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14"/>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14"/>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14"/>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14"/>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14"/>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14"/>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14"/>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14"/>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14"/>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14"/>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7" name="Google Shape;467;p14"/>
          <p:cNvGrpSpPr/>
          <p:nvPr/>
        </p:nvGrpSpPr>
        <p:grpSpPr>
          <a:xfrm rot="10800000">
            <a:off x="6367294" y="28698"/>
            <a:ext cx="2309820" cy="5086302"/>
            <a:chOff x="1287725" y="238125"/>
            <a:chExt cx="2379050" cy="5238750"/>
          </a:xfrm>
        </p:grpSpPr>
        <p:sp>
          <p:nvSpPr>
            <p:cNvPr id="468" name="Google Shape;468;p14"/>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14"/>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14"/>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14"/>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14"/>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14"/>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14"/>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14"/>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14"/>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14"/>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14"/>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14"/>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14"/>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14"/>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14"/>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14"/>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14"/>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14"/>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14"/>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14"/>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14"/>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14"/>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14"/>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14"/>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14"/>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14"/>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14"/>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14"/>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14"/>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14"/>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14"/>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14"/>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14"/>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14"/>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14"/>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14"/>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14"/>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14"/>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14"/>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14"/>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14"/>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14"/>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14"/>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14"/>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14"/>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14"/>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14"/>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14"/>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14"/>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14"/>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14"/>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14"/>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14"/>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14"/>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14"/>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14"/>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14"/>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14"/>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14"/>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14"/>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14"/>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14"/>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14"/>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14"/>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14"/>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14"/>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14"/>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14"/>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14"/>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14"/>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14"/>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14"/>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14"/>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14"/>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14"/>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14"/>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14"/>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14"/>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14"/>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14"/>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14"/>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14"/>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14"/>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14"/>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14"/>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14"/>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14"/>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14"/>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14"/>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14"/>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14"/>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14"/>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14"/>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14"/>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14"/>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14"/>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14"/>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14"/>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14"/>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14"/>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14"/>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14"/>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14"/>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571"/>
        <p:cNvGrpSpPr/>
        <p:nvPr/>
      </p:nvGrpSpPr>
      <p:grpSpPr>
        <a:xfrm>
          <a:off x="0" y="0"/>
          <a:ext cx="0" cy="0"/>
          <a:chOff x="0" y="0"/>
          <a:chExt cx="0" cy="0"/>
        </a:xfrm>
      </p:grpSpPr>
      <p:sp>
        <p:nvSpPr>
          <p:cNvPr id="572" name="Google Shape;572;p15"/>
          <p:cNvSpPr txBox="1">
            <a:spLocks noGrp="1"/>
          </p:cNvSpPr>
          <p:nvPr>
            <p:ph type="title"/>
          </p:nvPr>
        </p:nvSpPr>
        <p:spPr>
          <a:xfrm>
            <a:off x="718300" y="739375"/>
            <a:ext cx="6761100" cy="8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573" name="Google Shape;573;p15"/>
          <p:cNvSpPr txBox="1">
            <a:spLocks noGrp="1"/>
          </p:cNvSpPr>
          <p:nvPr>
            <p:ph type="body" idx="1"/>
          </p:nvPr>
        </p:nvSpPr>
        <p:spPr>
          <a:xfrm>
            <a:off x="718300" y="1762650"/>
            <a:ext cx="3242400" cy="30870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0"/>
              </a:spcBef>
              <a:spcAft>
                <a:spcPts val="0"/>
              </a:spcAft>
              <a:buSzPts val="1800"/>
              <a:buChar char="▫"/>
              <a:defRPr sz="1800"/>
            </a:lvl2pPr>
            <a:lvl3pPr marL="1371600" lvl="2" indent="-342900" algn="l">
              <a:lnSpc>
                <a:spcPct val="100000"/>
              </a:lnSpc>
              <a:spcBef>
                <a:spcPts val="0"/>
              </a:spcBef>
              <a:spcAft>
                <a:spcPts val="0"/>
              </a:spcAft>
              <a:buSzPts val="1800"/>
              <a:buChar char="▫"/>
              <a:defRPr sz="1800"/>
            </a:lvl3pPr>
            <a:lvl4pPr marL="1828800" lvl="3" indent="-342900" algn="l">
              <a:lnSpc>
                <a:spcPct val="100000"/>
              </a:lnSpc>
              <a:spcBef>
                <a:spcPts val="0"/>
              </a:spcBef>
              <a:spcAft>
                <a:spcPts val="0"/>
              </a:spcAft>
              <a:buSzPts val="1800"/>
              <a:buChar char="▫"/>
              <a:defRPr sz="1800"/>
            </a:lvl4pPr>
            <a:lvl5pPr marL="2286000" lvl="4" indent="-342900" algn="l">
              <a:lnSpc>
                <a:spcPct val="100000"/>
              </a:lnSpc>
              <a:spcBef>
                <a:spcPts val="0"/>
              </a:spcBef>
              <a:spcAft>
                <a:spcPts val="0"/>
              </a:spcAft>
              <a:buSzPts val="1800"/>
              <a:buChar char="▫"/>
              <a:defRPr sz="1800"/>
            </a:lvl5pPr>
            <a:lvl6pPr marL="2743200" lvl="5" indent="-342900" algn="l">
              <a:lnSpc>
                <a:spcPct val="100000"/>
              </a:lnSpc>
              <a:spcBef>
                <a:spcPts val="0"/>
              </a:spcBef>
              <a:spcAft>
                <a:spcPts val="0"/>
              </a:spcAft>
              <a:buSzPts val="1800"/>
              <a:buChar char="▫"/>
              <a:defRPr sz="1800"/>
            </a:lvl6pPr>
            <a:lvl7pPr marL="3200400" lvl="6" indent="-342900" algn="l">
              <a:lnSpc>
                <a:spcPct val="100000"/>
              </a:lnSpc>
              <a:spcBef>
                <a:spcPts val="0"/>
              </a:spcBef>
              <a:spcAft>
                <a:spcPts val="0"/>
              </a:spcAft>
              <a:buSzPts val="1800"/>
              <a:buChar char="●"/>
              <a:defRPr sz="1800"/>
            </a:lvl7pPr>
            <a:lvl8pPr marL="3657600" lvl="7" indent="-342900" algn="l">
              <a:lnSpc>
                <a:spcPct val="100000"/>
              </a:lnSpc>
              <a:spcBef>
                <a:spcPts val="0"/>
              </a:spcBef>
              <a:spcAft>
                <a:spcPts val="0"/>
              </a:spcAft>
              <a:buSzPts val="1800"/>
              <a:buChar char="○"/>
              <a:defRPr sz="1800"/>
            </a:lvl8pPr>
            <a:lvl9pPr marL="4114800" lvl="8" indent="-342900" algn="l">
              <a:lnSpc>
                <a:spcPct val="100000"/>
              </a:lnSpc>
              <a:spcBef>
                <a:spcPts val="0"/>
              </a:spcBef>
              <a:spcAft>
                <a:spcPts val="0"/>
              </a:spcAft>
              <a:buSzPts val="1800"/>
              <a:buChar char="■"/>
              <a:defRPr sz="1800"/>
            </a:lvl9pPr>
          </a:lstStyle>
          <a:p>
            <a:endParaRPr/>
          </a:p>
        </p:txBody>
      </p:sp>
      <p:sp>
        <p:nvSpPr>
          <p:cNvPr id="574" name="Google Shape;574;p15"/>
          <p:cNvSpPr txBox="1">
            <a:spLocks noGrp="1"/>
          </p:cNvSpPr>
          <p:nvPr>
            <p:ph type="body" idx="2"/>
          </p:nvPr>
        </p:nvSpPr>
        <p:spPr>
          <a:xfrm>
            <a:off x="4156071" y="1762650"/>
            <a:ext cx="3242400" cy="30870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0"/>
              </a:spcBef>
              <a:spcAft>
                <a:spcPts val="0"/>
              </a:spcAft>
              <a:buSzPts val="1800"/>
              <a:buChar char="▫"/>
              <a:defRPr sz="1800"/>
            </a:lvl2pPr>
            <a:lvl3pPr marL="1371600" lvl="2" indent="-342900" algn="l">
              <a:lnSpc>
                <a:spcPct val="100000"/>
              </a:lnSpc>
              <a:spcBef>
                <a:spcPts val="0"/>
              </a:spcBef>
              <a:spcAft>
                <a:spcPts val="0"/>
              </a:spcAft>
              <a:buSzPts val="1800"/>
              <a:buChar char="▫"/>
              <a:defRPr sz="1800"/>
            </a:lvl3pPr>
            <a:lvl4pPr marL="1828800" lvl="3" indent="-342900" algn="l">
              <a:lnSpc>
                <a:spcPct val="100000"/>
              </a:lnSpc>
              <a:spcBef>
                <a:spcPts val="0"/>
              </a:spcBef>
              <a:spcAft>
                <a:spcPts val="0"/>
              </a:spcAft>
              <a:buSzPts val="1800"/>
              <a:buChar char="▫"/>
              <a:defRPr sz="1800"/>
            </a:lvl4pPr>
            <a:lvl5pPr marL="2286000" lvl="4" indent="-342900" algn="l">
              <a:lnSpc>
                <a:spcPct val="100000"/>
              </a:lnSpc>
              <a:spcBef>
                <a:spcPts val="0"/>
              </a:spcBef>
              <a:spcAft>
                <a:spcPts val="0"/>
              </a:spcAft>
              <a:buSzPts val="1800"/>
              <a:buChar char="▫"/>
              <a:defRPr sz="1800"/>
            </a:lvl5pPr>
            <a:lvl6pPr marL="2743200" lvl="5" indent="-342900" algn="l">
              <a:lnSpc>
                <a:spcPct val="100000"/>
              </a:lnSpc>
              <a:spcBef>
                <a:spcPts val="0"/>
              </a:spcBef>
              <a:spcAft>
                <a:spcPts val="0"/>
              </a:spcAft>
              <a:buSzPts val="1800"/>
              <a:buChar char="▫"/>
              <a:defRPr sz="1800"/>
            </a:lvl6pPr>
            <a:lvl7pPr marL="3200400" lvl="6" indent="-342900" algn="l">
              <a:lnSpc>
                <a:spcPct val="100000"/>
              </a:lnSpc>
              <a:spcBef>
                <a:spcPts val="0"/>
              </a:spcBef>
              <a:spcAft>
                <a:spcPts val="0"/>
              </a:spcAft>
              <a:buSzPts val="1800"/>
              <a:buChar char="●"/>
              <a:defRPr sz="1800"/>
            </a:lvl7pPr>
            <a:lvl8pPr marL="3657600" lvl="7" indent="-342900" algn="l">
              <a:lnSpc>
                <a:spcPct val="100000"/>
              </a:lnSpc>
              <a:spcBef>
                <a:spcPts val="0"/>
              </a:spcBef>
              <a:spcAft>
                <a:spcPts val="0"/>
              </a:spcAft>
              <a:buSzPts val="1800"/>
              <a:buChar char="○"/>
              <a:defRPr sz="1800"/>
            </a:lvl8pPr>
            <a:lvl9pPr marL="4114800" lvl="8" indent="-342900" algn="l">
              <a:lnSpc>
                <a:spcPct val="100000"/>
              </a:lnSpc>
              <a:spcBef>
                <a:spcPts val="0"/>
              </a:spcBef>
              <a:spcAft>
                <a:spcPts val="0"/>
              </a:spcAft>
              <a:buSzPts val="1800"/>
              <a:buChar char="■"/>
              <a:defRPr sz="1800"/>
            </a:lvl9pPr>
          </a:lstStyle>
          <a:p>
            <a:endParaRPr/>
          </a:p>
        </p:txBody>
      </p:sp>
      <p:sp>
        <p:nvSpPr>
          <p:cNvPr id="575" name="Google Shape;575;p15"/>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9pPr>
          </a:lstStyle>
          <a:p>
            <a:pPr marL="0" lvl="0" indent="0" algn="l" rtl="0">
              <a:spcBef>
                <a:spcPts val="0"/>
              </a:spcBef>
              <a:spcAft>
                <a:spcPts val="0"/>
              </a:spcAft>
              <a:buNone/>
            </a:pPr>
            <a:fld id="{00000000-1234-1234-1234-123412341234}" type="slidenum">
              <a:rPr lang="ar"/>
              <a:t>‹#›</a:t>
            </a:fld>
            <a:endParaRPr/>
          </a:p>
        </p:txBody>
      </p:sp>
      <p:grpSp>
        <p:nvGrpSpPr>
          <p:cNvPr id="576" name="Google Shape;576;p15"/>
          <p:cNvGrpSpPr/>
          <p:nvPr/>
        </p:nvGrpSpPr>
        <p:grpSpPr>
          <a:xfrm rot="10800000">
            <a:off x="8851487" y="28707"/>
            <a:ext cx="264012" cy="5086302"/>
            <a:chOff x="5307800" y="238125"/>
            <a:chExt cx="271925" cy="5238750"/>
          </a:xfrm>
        </p:grpSpPr>
        <p:sp>
          <p:nvSpPr>
            <p:cNvPr id="577" name="Google Shape;577;p15"/>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15"/>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15"/>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15"/>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15"/>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15"/>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15"/>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15"/>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15"/>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15"/>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15"/>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15"/>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15"/>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15"/>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15"/>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15"/>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15"/>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15"/>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15"/>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15"/>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15"/>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15"/>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15"/>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15"/>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15"/>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15"/>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15"/>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15"/>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15"/>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15"/>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15"/>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15"/>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15"/>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15"/>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15"/>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15"/>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15"/>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15"/>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15"/>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15"/>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15"/>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15"/>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15"/>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15"/>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15"/>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15"/>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15"/>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15"/>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15"/>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15"/>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15"/>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15"/>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15"/>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15"/>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15"/>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15"/>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15"/>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4" name="Google Shape;634;p15"/>
          <p:cNvGrpSpPr/>
          <p:nvPr/>
        </p:nvGrpSpPr>
        <p:grpSpPr>
          <a:xfrm rot="10800000">
            <a:off x="7828571" y="28707"/>
            <a:ext cx="1140783" cy="5086302"/>
            <a:chOff x="5458325" y="238125"/>
            <a:chExt cx="1174975" cy="5238750"/>
          </a:xfrm>
        </p:grpSpPr>
        <p:sp>
          <p:nvSpPr>
            <p:cNvPr id="635" name="Google Shape;635;p15"/>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15"/>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15"/>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15"/>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15"/>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15"/>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15"/>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15"/>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15"/>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15"/>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15"/>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15"/>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15"/>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15"/>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15"/>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15"/>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15"/>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15"/>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15"/>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15"/>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15"/>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15"/>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15"/>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15"/>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15"/>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15"/>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15"/>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15"/>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15"/>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15"/>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15"/>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15"/>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15"/>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15"/>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15"/>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15"/>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15"/>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15"/>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15"/>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15"/>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15"/>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15"/>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15"/>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15"/>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15"/>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15"/>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15"/>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15"/>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15"/>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15"/>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15"/>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15"/>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15"/>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15"/>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15"/>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15"/>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15"/>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15"/>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15"/>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15"/>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15"/>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15"/>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7" name="Google Shape;697;p15"/>
          <p:cNvGrpSpPr/>
          <p:nvPr/>
        </p:nvGrpSpPr>
        <p:grpSpPr>
          <a:xfrm rot="10800000">
            <a:off x="7682451" y="28707"/>
            <a:ext cx="994639" cy="4940182"/>
            <a:chOff x="5759350" y="388625"/>
            <a:chExt cx="1024450" cy="5088250"/>
          </a:xfrm>
        </p:grpSpPr>
        <p:sp>
          <p:nvSpPr>
            <p:cNvPr id="698" name="Google Shape;698;p15"/>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15"/>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15"/>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15"/>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15"/>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15"/>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15"/>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15"/>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15"/>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15"/>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15"/>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15"/>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15"/>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15"/>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15"/>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15"/>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15"/>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15"/>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15"/>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15"/>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15"/>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15"/>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15"/>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15"/>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15"/>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15"/>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15"/>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15"/>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15"/>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15"/>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15"/>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15"/>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15"/>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15"/>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15"/>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15"/>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15"/>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15"/>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15"/>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15"/>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15"/>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15"/>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15"/>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15"/>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15"/>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15"/>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15"/>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15"/>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15"/>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15"/>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15"/>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15"/>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15"/>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15"/>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15"/>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15"/>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15"/>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15"/>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15"/>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15"/>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15"/>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15"/>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15"/>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15"/>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p15"/>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15"/>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15"/>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15"/>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15"/>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15"/>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15"/>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15"/>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15"/>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15"/>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15"/>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15"/>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15"/>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15"/>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15"/>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15"/>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15"/>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15"/>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15"/>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15"/>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15"/>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15"/>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15"/>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15"/>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15"/>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15"/>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15"/>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15"/>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15"/>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15"/>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15"/>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15"/>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15"/>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15"/>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15"/>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15"/>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15"/>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9" name="Google Shape;799;p15"/>
          <p:cNvGrpSpPr/>
          <p:nvPr/>
        </p:nvGrpSpPr>
        <p:grpSpPr>
          <a:xfrm rot="10800000">
            <a:off x="7682451" y="28707"/>
            <a:ext cx="1140783" cy="5086302"/>
            <a:chOff x="5608825" y="238125"/>
            <a:chExt cx="1174975" cy="5238750"/>
          </a:xfrm>
        </p:grpSpPr>
        <p:sp>
          <p:nvSpPr>
            <p:cNvPr id="800" name="Google Shape;800;p15"/>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15"/>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15"/>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15"/>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15"/>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15"/>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15"/>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15"/>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15"/>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15"/>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15"/>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15"/>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15"/>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15"/>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15"/>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15"/>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15"/>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15"/>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15"/>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15"/>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15"/>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15"/>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15"/>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15"/>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15"/>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15"/>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15"/>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15"/>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15"/>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15"/>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15"/>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15"/>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15"/>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15"/>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15"/>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15"/>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15"/>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15"/>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15"/>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15"/>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15"/>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15"/>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15"/>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15"/>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15"/>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15"/>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15"/>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15"/>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15"/>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15"/>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50"/>
        <p:cNvGrpSpPr/>
        <p:nvPr/>
      </p:nvGrpSpPr>
      <p:grpSpPr>
        <a:xfrm>
          <a:off x="0" y="0"/>
          <a:ext cx="0" cy="0"/>
          <a:chOff x="0" y="0"/>
          <a:chExt cx="0" cy="0"/>
        </a:xfrm>
      </p:grpSpPr>
      <p:sp>
        <p:nvSpPr>
          <p:cNvPr id="851" name="Google Shape;851;p16"/>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9pPr>
          </a:lstStyle>
          <a:p>
            <a:pPr marL="0" lvl="0" indent="0" algn="l" rtl="0">
              <a:spcBef>
                <a:spcPts val="0"/>
              </a:spcBef>
              <a:spcAft>
                <a:spcPts val="0"/>
              </a:spcAft>
              <a:buNone/>
            </a:pPr>
            <a:fld id="{00000000-1234-1234-1234-123412341234}" type="slidenum">
              <a:rPr lang="ar"/>
              <a:t>‹#›</a:t>
            </a:fld>
            <a:endParaRPr/>
          </a:p>
        </p:txBody>
      </p:sp>
      <p:grpSp>
        <p:nvGrpSpPr>
          <p:cNvPr id="852" name="Google Shape;852;p16"/>
          <p:cNvGrpSpPr/>
          <p:nvPr/>
        </p:nvGrpSpPr>
        <p:grpSpPr>
          <a:xfrm rot="10800000">
            <a:off x="8851487" y="28707"/>
            <a:ext cx="264012" cy="5086302"/>
            <a:chOff x="5307800" y="238125"/>
            <a:chExt cx="271925" cy="5238750"/>
          </a:xfrm>
        </p:grpSpPr>
        <p:sp>
          <p:nvSpPr>
            <p:cNvPr id="853" name="Google Shape;853;p16"/>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16"/>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16"/>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16"/>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16"/>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16"/>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16"/>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16"/>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16"/>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16"/>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16"/>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16"/>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16"/>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16"/>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16"/>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16"/>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16"/>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16"/>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16"/>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16"/>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16"/>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16"/>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16"/>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16"/>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16"/>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16"/>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16"/>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16"/>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16"/>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16"/>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16"/>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16"/>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16"/>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16"/>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16"/>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16"/>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16"/>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16"/>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16"/>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16"/>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16"/>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16"/>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16"/>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16"/>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16"/>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16"/>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p16"/>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16"/>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16"/>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16"/>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16"/>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16"/>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16"/>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16"/>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16"/>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16"/>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16"/>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10" name="Google Shape;910;p16"/>
          <p:cNvGrpSpPr/>
          <p:nvPr/>
        </p:nvGrpSpPr>
        <p:grpSpPr>
          <a:xfrm rot="10800000">
            <a:off x="7828571" y="28707"/>
            <a:ext cx="1140783" cy="5086302"/>
            <a:chOff x="5458325" y="238125"/>
            <a:chExt cx="1174975" cy="5238750"/>
          </a:xfrm>
        </p:grpSpPr>
        <p:sp>
          <p:nvSpPr>
            <p:cNvPr id="911" name="Google Shape;911;p16"/>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16"/>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16"/>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16"/>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16"/>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16"/>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p16"/>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16"/>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16"/>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16"/>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16"/>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16"/>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16"/>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16"/>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p16"/>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16"/>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p16"/>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p16"/>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16"/>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16"/>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16"/>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16"/>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16"/>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16"/>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16"/>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16"/>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16"/>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16"/>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16"/>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16"/>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16"/>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16"/>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16"/>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16"/>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16"/>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16"/>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16"/>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16"/>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16"/>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16"/>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16"/>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16"/>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16"/>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16"/>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16"/>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16"/>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16"/>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16"/>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16"/>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16"/>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16"/>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16"/>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16"/>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16"/>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p16"/>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p16"/>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16"/>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p16"/>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p16"/>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p16"/>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16"/>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16"/>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73" name="Google Shape;973;p16"/>
          <p:cNvGrpSpPr/>
          <p:nvPr/>
        </p:nvGrpSpPr>
        <p:grpSpPr>
          <a:xfrm rot="10800000">
            <a:off x="7682451" y="28707"/>
            <a:ext cx="994639" cy="4940182"/>
            <a:chOff x="5759350" y="388625"/>
            <a:chExt cx="1024450" cy="5088250"/>
          </a:xfrm>
        </p:grpSpPr>
        <p:sp>
          <p:nvSpPr>
            <p:cNvPr id="974" name="Google Shape;974;p16"/>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75;p16"/>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p16"/>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Google Shape;977;p16"/>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p16"/>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79;p16"/>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16"/>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p16"/>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16"/>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16"/>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16"/>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85;p16"/>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p16"/>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16"/>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16"/>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16"/>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p16"/>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p16"/>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16"/>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16"/>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16"/>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16"/>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16"/>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p16"/>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16"/>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16"/>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16"/>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16"/>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16"/>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16"/>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16"/>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16"/>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p16"/>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p16"/>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16"/>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16"/>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p16"/>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16"/>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16"/>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p16"/>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16"/>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16"/>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16"/>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16"/>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16"/>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16"/>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16"/>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16"/>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16"/>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16"/>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16"/>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16"/>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16"/>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p16"/>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16"/>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p16"/>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p16"/>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p16"/>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16"/>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16"/>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16"/>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16"/>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p16"/>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7" name="Google Shape;1037;p16"/>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p16"/>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16"/>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16"/>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p16"/>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16"/>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16"/>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p16"/>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p16"/>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p16"/>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p16"/>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p16"/>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p16"/>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p16"/>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p16"/>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p16"/>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1053;p16"/>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p16"/>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55;p16"/>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6" name="Google Shape;1056;p16"/>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p16"/>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p16"/>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16"/>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16"/>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p16"/>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16"/>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16"/>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16"/>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16"/>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16"/>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16"/>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16"/>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16"/>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16"/>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16"/>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16"/>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16"/>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16"/>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75" name="Google Shape;1075;p16"/>
          <p:cNvGrpSpPr/>
          <p:nvPr/>
        </p:nvGrpSpPr>
        <p:grpSpPr>
          <a:xfrm rot="10800000">
            <a:off x="7682451" y="28707"/>
            <a:ext cx="1140783" cy="5086302"/>
            <a:chOff x="5608825" y="238125"/>
            <a:chExt cx="1174975" cy="5238750"/>
          </a:xfrm>
        </p:grpSpPr>
        <p:sp>
          <p:nvSpPr>
            <p:cNvPr id="1076" name="Google Shape;1076;p16"/>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16"/>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p16"/>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p16"/>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16"/>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16"/>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16"/>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16"/>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16"/>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16"/>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16"/>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16"/>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16"/>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16"/>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16"/>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p16"/>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p16"/>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p16"/>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4" name="Google Shape;1094;p16"/>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1095;p16"/>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p16"/>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16"/>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p16"/>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p16"/>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p16"/>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16"/>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p16"/>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p16"/>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p16"/>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p16"/>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16"/>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p16"/>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p16"/>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109;p16"/>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p16"/>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p16"/>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16"/>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16"/>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16"/>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p16"/>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p16"/>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16"/>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p16"/>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119;p16"/>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1120;p16"/>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1121;p16"/>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p16"/>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p16"/>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p16"/>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p16"/>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dark">
  <p:cSld name="BLANK_1">
    <p:bg>
      <p:bgPr>
        <a:solidFill>
          <a:schemeClr val="accent5"/>
        </a:solidFill>
        <a:effectLst/>
      </p:bgPr>
    </p:bg>
    <p:spTree>
      <p:nvGrpSpPr>
        <p:cNvPr id="1" name="Shape 1126"/>
        <p:cNvGrpSpPr/>
        <p:nvPr/>
      </p:nvGrpSpPr>
      <p:grpSpPr>
        <a:xfrm>
          <a:off x="0" y="0"/>
          <a:ext cx="0" cy="0"/>
          <a:chOff x="0" y="0"/>
          <a:chExt cx="0" cy="0"/>
        </a:xfrm>
      </p:grpSpPr>
      <p:grpSp>
        <p:nvGrpSpPr>
          <p:cNvPr id="1127" name="Google Shape;1127;p17"/>
          <p:cNvGrpSpPr/>
          <p:nvPr/>
        </p:nvGrpSpPr>
        <p:grpSpPr>
          <a:xfrm rot="10800000">
            <a:off x="8851487" y="28707"/>
            <a:ext cx="264012" cy="5086302"/>
            <a:chOff x="5307800" y="238125"/>
            <a:chExt cx="271925" cy="5238750"/>
          </a:xfrm>
        </p:grpSpPr>
        <p:sp>
          <p:nvSpPr>
            <p:cNvPr id="1128" name="Google Shape;1128;p17"/>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17"/>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17"/>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17"/>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2" name="Google Shape;1132;p17"/>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3" name="Google Shape;1133;p17"/>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p17"/>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1135;p17"/>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p17"/>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p17"/>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1138;p17"/>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9" name="Google Shape;1139;p17"/>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0" name="Google Shape;1140;p17"/>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1" name="Google Shape;1141;p17"/>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2" name="Google Shape;1142;p17"/>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p17"/>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4" name="Google Shape;1144;p17"/>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5" name="Google Shape;1145;p17"/>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6" name="Google Shape;1146;p17"/>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147;p17"/>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148;p17"/>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9" name="Google Shape;1149;p17"/>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0" name="Google Shape;1150;p17"/>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p17"/>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2" name="Google Shape;1152;p17"/>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3" name="Google Shape;1153;p17"/>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4" name="Google Shape;1154;p17"/>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5" name="Google Shape;1155;p17"/>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6" name="Google Shape;1156;p17"/>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7" name="Google Shape;1157;p17"/>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8" name="Google Shape;1158;p17"/>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9" name="Google Shape;1159;p17"/>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0" name="Google Shape;1160;p17"/>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1" name="Google Shape;1161;p17"/>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2" name="Google Shape;1162;p17"/>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3" name="Google Shape;1163;p17"/>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4" name="Google Shape;1164;p17"/>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5" name="Google Shape;1165;p17"/>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6" name="Google Shape;1166;p17"/>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7" name="Google Shape;1167;p17"/>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8" name="Google Shape;1168;p17"/>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9" name="Google Shape;1169;p17"/>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0" name="Google Shape;1170;p17"/>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1" name="Google Shape;1171;p17"/>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2" name="Google Shape;1172;p17"/>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3" name="Google Shape;1173;p17"/>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4" name="Google Shape;1174;p17"/>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5" name="Google Shape;1175;p17"/>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6" name="Google Shape;1176;p17"/>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7" name="Google Shape;1177;p17"/>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8" name="Google Shape;1178;p17"/>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9" name="Google Shape;1179;p17"/>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0" name="Google Shape;1180;p17"/>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1" name="Google Shape;1181;p17"/>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2" name="Google Shape;1182;p17"/>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3" name="Google Shape;1183;p17"/>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4" name="Google Shape;1184;p17"/>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85" name="Google Shape;1185;p17"/>
          <p:cNvGrpSpPr/>
          <p:nvPr/>
        </p:nvGrpSpPr>
        <p:grpSpPr>
          <a:xfrm rot="10800000">
            <a:off x="7828571" y="28707"/>
            <a:ext cx="1140783" cy="5086302"/>
            <a:chOff x="5458325" y="238125"/>
            <a:chExt cx="1174975" cy="5238750"/>
          </a:xfrm>
        </p:grpSpPr>
        <p:sp>
          <p:nvSpPr>
            <p:cNvPr id="1186" name="Google Shape;1186;p17"/>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7" name="Google Shape;1187;p17"/>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8" name="Google Shape;1188;p17"/>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9" name="Google Shape;1189;p17"/>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0" name="Google Shape;1190;p17"/>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1" name="Google Shape;1191;p17"/>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2" name="Google Shape;1192;p17"/>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3" name="Google Shape;1193;p17"/>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4" name="Google Shape;1194;p17"/>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5" name="Google Shape;1195;p17"/>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6" name="Google Shape;1196;p17"/>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7" name="Google Shape;1197;p17"/>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8" name="Google Shape;1198;p17"/>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9" name="Google Shape;1199;p17"/>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0" name="Google Shape;1200;p17"/>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1" name="Google Shape;1201;p17"/>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202;p17"/>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3" name="Google Shape;1203;p17"/>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4" name="Google Shape;1204;p17"/>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5" name="Google Shape;1205;p17"/>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6" name="Google Shape;1206;p17"/>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7" name="Google Shape;1207;p17"/>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p17"/>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9" name="Google Shape;1209;p17"/>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0" name="Google Shape;1210;p17"/>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1" name="Google Shape;1211;p17"/>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2" name="Google Shape;1212;p17"/>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3" name="Google Shape;1213;p17"/>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4" name="Google Shape;1214;p17"/>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5" name="Google Shape;1215;p17"/>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6" name="Google Shape;1216;p17"/>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7" name="Google Shape;1217;p17"/>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8" name="Google Shape;1218;p17"/>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9" name="Google Shape;1219;p17"/>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0" name="Google Shape;1220;p17"/>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1" name="Google Shape;1221;p17"/>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2" name="Google Shape;1222;p17"/>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3" name="Google Shape;1223;p17"/>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4" name="Google Shape;1224;p17"/>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5" name="Google Shape;1225;p17"/>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6" name="Google Shape;1226;p17"/>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7" name="Google Shape;1227;p17"/>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8" name="Google Shape;1228;p17"/>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9" name="Google Shape;1229;p17"/>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 name="Google Shape;1230;p17"/>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 name="Google Shape;1231;p17"/>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 name="Google Shape;1232;p17"/>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3" name="Google Shape;1233;p17"/>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 name="Google Shape;1234;p17"/>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 name="Google Shape;1235;p17"/>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 name="Google Shape;1236;p17"/>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 name="Google Shape;1237;p17"/>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8" name="Google Shape;1238;p17"/>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 name="Google Shape;1239;p17"/>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 name="Google Shape;1240;p17"/>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 name="Google Shape;1241;p17"/>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2" name="Google Shape;1242;p17"/>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 name="Google Shape;1243;p17"/>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 name="Google Shape;1244;p17"/>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5" name="Google Shape;1245;p17"/>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6" name="Google Shape;1246;p17"/>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 name="Google Shape;1247;p17"/>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48" name="Google Shape;1248;p17"/>
          <p:cNvGrpSpPr/>
          <p:nvPr/>
        </p:nvGrpSpPr>
        <p:grpSpPr>
          <a:xfrm rot="10800000">
            <a:off x="7682451" y="28707"/>
            <a:ext cx="994639" cy="4940182"/>
            <a:chOff x="5759350" y="388625"/>
            <a:chExt cx="1024450" cy="5088250"/>
          </a:xfrm>
        </p:grpSpPr>
        <p:sp>
          <p:nvSpPr>
            <p:cNvPr id="1249" name="Google Shape;1249;p17"/>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0" name="Google Shape;1250;p17"/>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1" name="Google Shape;1251;p17"/>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2" name="Google Shape;1252;p17"/>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3" name="Google Shape;1253;p17"/>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4" name="Google Shape;1254;p17"/>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5" name="Google Shape;1255;p17"/>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6" name="Google Shape;1256;p17"/>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7" name="Google Shape;1257;p17"/>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p17"/>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p17"/>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0" name="Google Shape;1260;p17"/>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1" name="Google Shape;1261;p17"/>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2" name="Google Shape;1262;p17"/>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3" name="Google Shape;1263;p17"/>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4" name="Google Shape;1264;p17"/>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5" name="Google Shape;1265;p17"/>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6" name="Google Shape;1266;p17"/>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7" name="Google Shape;1267;p17"/>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8" name="Google Shape;1268;p17"/>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9" name="Google Shape;1269;p17"/>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0" name="Google Shape;1270;p17"/>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1" name="Google Shape;1271;p17"/>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2" name="Google Shape;1272;p17"/>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3" name="Google Shape;1273;p17"/>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4" name="Google Shape;1274;p17"/>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5" name="Google Shape;1275;p17"/>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6" name="Google Shape;1276;p17"/>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7" name="Google Shape;1277;p17"/>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8" name="Google Shape;1278;p17"/>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9" name="Google Shape;1279;p17"/>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0" name="Google Shape;1280;p17"/>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1" name="Google Shape;1281;p17"/>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2" name="Google Shape;1282;p17"/>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3" name="Google Shape;1283;p17"/>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4" name="Google Shape;1284;p17"/>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5" name="Google Shape;1285;p17"/>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1286;p17"/>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7" name="Google Shape;1287;p17"/>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8" name="Google Shape;1288;p17"/>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9" name="Google Shape;1289;p17"/>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0" name="Google Shape;1290;p17"/>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1" name="Google Shape;1291;p17"/>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2" name="Google Shape;1292;p17"/>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3" name="Google Shape;1293;p17"/>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4" name="Google Shape;1294;p17"/>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5" name="Google Shape;1295;p17"/>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6" name="Google Shape;1296;p17"/>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7" name="Google Shape;1297;p17"/>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8" name="Google Shape;1298;p17"/>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9" name="Google Shape;1299;p17"/>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0" name="Google Shape;1300;p17"/>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1" name="Google Shape;1301;p17"/>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2" name="Google Shape;1302;p17"/>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3" name="Google Shape;1303;p17"/>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4" name="Google Shape;1304;p17"/>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5" name="Google Shape;1305;p17"/>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6" name="Google Shape;1306;p17"/>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7" name="Google Shape;1307;p17"/>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8" name="Google Shape;1308;p17"/>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9" name="Google Shape;1309;p17"/>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0" name="Google Shape;1310;p17"/>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1" name="Google Shape;1311;p17"/>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2" name="Google Shape;1312;p17"/>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3" name="Google Shape;1313;p17"/>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4" name="Google Shape;1314;p17"/>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5" name="Google Shape;1315;p17"/>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6" name="Google Shape;1316;p17"/>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7" name="Google Shape;1317;p17"/>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8" name="Google Shape;1318;p17"/>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9" name="Google Shape;1319;p17"/>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0" name="Google Shape;1320;p17"/>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1" name="Google Shape;1321;p17"/>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2" name="Google Shape;1322;p17"/>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3" name="Google Shape;1323;p17"/>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4" name="Google Shape;1324;p17"/>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5" name="Google Shape;1325;p17"/>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6" name="Google Shape;1326;p17"/>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7" name="Google Shape;1327;p17"/>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8" name="Google Shape;1328;p17"/>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9" name="Google Shape;1329;p17"/>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0" name="Google Shape;1330;p17"/>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1" name="Google Shape;1331;p17"/>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2" name="Google Shape;1332;p17"/>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3" name="Google Shape;1333;p17"/>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4" name="Google Shape;1334;p17"/>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5" name="Google Shape;1335;p17"/>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6" name="Google Shape;1336;p17"/>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7" name="Google Shape;1337;p17"/>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8" name="Google Shape;1338;p17"/>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9" name="Google Shape;1339;p17"/>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0" name="Google Shape;1340;p17"/>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1" name="Google Shape;1341;p17"/>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2" name="Google Shape;1342;p17"/>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3" name="Google Shape;1343;p17"/>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4" name="Google Shape;1344;p17"/>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5" name="Google Shape;1345;p17"/>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6" name="Google Shape;1346;p17"/>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7" name="Google Shape;1347;p17"/>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8" name="Google Shape;1348;p17"/>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9" name="Google Shape;1349;p17"/>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50" name="Google Shape;1350;p17"/>
          <p:cNvGrpSpPr/>
          <p:nvPr/>
        </p:nvGrpSpPr>
        <p:grpSpPr>
          <a:xfrm rot="10800000">
            <a:off x="7682451" y="28707"/>
            <a:ext cx="1140783" cy="5086302"/>
            <a:chOff x="5608825" y="238125"/>
            <a:chExt cx="1174975" cy="5238750"/>
          </a:xfrm>
        </p:grpSpPr>
        <p:sp>
          <p:nvSpPr>
            <p:cNvPr id="1351" name="Google Shape;1351;p17"/>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2" name="Google Shape;1352;p17"/>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3" name="Google Shape;1353;p17"/>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4" name="Google Shape;1354;p17"/>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5" name="Google Shape;1355;p17"/>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6" name="Google Shape;1356;p17"/>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7" name="Google Shape;1357;p17"/>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8" name="Google Shape;1358;p17"/>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9" name="Google Shape;1359;p17"/>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0" name="Google Shape;1360;p17"/>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1" name="Google Shape;1361;p17"/>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2" name="Google Shape;1362;p17"/>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3" name="Google Shape;1363;p17"/>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4" name="Google Shape;1364;p17"/>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5" name="Google Shape;1365;p17"/>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6" name="Google Shape;1366;p17"/>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7" name="Google Shape;1367;p17"/>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8" name="Google Shape;1368;p17"/>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9" name="Google Shape;1369;p17"/>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0" name="Google Shape;1370;p17"/>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1" name="Google Shape;1371;p17"/>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2" name="Google Shape;1372;p17"/>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3" name="Google Shape;1373;p17"/>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4" name="Google Shape;1374;p17"/>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5" name="Google Shape;1375;p17"/>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6" name="Google Shape;1376;p17"/>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7" name="Google Shape;1377;p17"/>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8" name="Google Shape;1378;p17"/>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9" name="Google Shape;1379;p17"/>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0" name="Google Shape;1380;p17"/>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1" name="Google Shape;1381;p17"/>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2" name="Google Shape;1382;p17"/>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3" name="Google Shape;1383;p17"/>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4" name="Google Shape;1384;p17"/>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5" name="Google Shape;1385;p17"/>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6" name="Google Shape;1386;p17"/>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7" name="Google Shape;1387;p17"/>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8" name="Google Shape;1388;p17"/>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p17"/>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0" name="Google Shape;1390;p17"/>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1" name="Google Shape;1391;p17"/>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2" name="Google Shape;1392;p17"/>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3" name="Google Shape;1393;p17"/>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4" name="Google Shape;1394;p17"/>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5" name="Google Shape;1395;p17"/>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6" name="Google Shape;1396;p17"/>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7" name="Google Shape;1397;p17"/>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8" name="Google Shape;1398;p17"/>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9" name="Google Shape;1399;p17"/>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0" name="Google Shape;1400;p17"/>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01" name="Google Shape;1401;p17"/>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Dosis Light"/>
                <a:ea typeface="Dosis Light"/>
                <a:cs typeface="Dosis Light"/>
                <a:sym typeface="Dosis Light"/>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Dosis Light"/>
                <a:ea typeface="Dosis Light"/>
                <a:cs typeface="Dosis Light"/>
                <a:sym typeface="Dosis Light"/>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Dosis Light"/>
                <a:ea typeface="Dosis Light"/>
                <a:cs typeface="Dosis Light"/>
                <a:sym typeface="Dosis Light"/>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Dosis Light"/>
                <a:ea typeface="Dosis Light"/>
                <a:cs typeface="Dosis Light"/>
                <a:sym typeface="Dosis Light"/>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Dosis Light"/>
                <a:ea typeface="Dosis Light"/>
                <a:cs typeface="Dosis Light"/>
                <a:sym typeface="Dosis Light"/>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Dosis Light"/>
                <a:ea typeface="Dosis Light"/>
                <a:cs typeface="Dosis Light"/>
                <a:sym typeface="Dosis Light"/>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Dosis Light"/>
                <a:ea typeface="Dosis Light"/>
                <a:cs typeface="Dosis Light"/>
                <a:sym typeface="Dosis Light"/>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Dosis Light"/>
                <a:ea typeface="Dosis Light"/>
                <a:cs typeface="Dosis Light"/>
                <a:sym typeface="Dosis Light"/>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Dosis Light"/>
                <a:ea typeface="Dosis Light"/>
                <a:cs typeface="Dosis Light"/>
                <a:sym typeface="Dosis Light"/>
              </a:defRPr>
            </a:lvl9pPr>
          </a:lstStyle>
          <a:p>
            <a:pPr marL="0" lvl="0" indent="0" algn="l"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402"/>
        <p:cNvGrpSpPr/>
        <p:nvPr/>
      </p:nvGrpSpPr>
      <p:grpSpPr>
        <a:xfrm>
          <a:off x="0" y="0"/>
          <a:ext cx="0" cy="0"/>
          <a:chOff x="0" y="0"/>
          <a:chExt cx="0" cy="0"/>
        </a:xfrm>
      </p:grpSpPr>
      <p:sp>
        <p:nvSpPr>
          <p:cNvPr id="1403" name="Google Shape;1403;p18"/>
          <p:cNvSpPr txBox="1">
            <a:spLocks noGrp="1"/>
          </p:cNvSpPr>
          <p:nvPr>
            <p:ph type="ctrTitle"/>
          </p:nvPr>
        </p:nvSpPr>
        <p:spPr>
          <a:xfrm>
            <a:off x="685800" y="2878750"/>
            <a:ext cx="5268900" cy="1159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404" name="Google Shape;1404;p18"/>
          <p:cNvSpPr txBox="1">
            <a:spLocks noGrp="1"/>
          </p:cNvSpPr>
          <p:nvPr>
            <p:ph type="subTitle" idx="1"/>
          </p:nvPr>
        </p:nvSpPr>
        <p:spPr>
          <a:xfrm>
            <a:off x="685800" y="3983055"/>
            <a:ext cx="5268900" cy="7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2400"/>
              <a:buNone/>
              <a:defRPr>
                <a:solidFill>
                  <a:schemeClr val="accent2"/>
                </a:solidFill>
              </a:defRPr>
            </a:lvl1pPr>
            <a:lvl2pPr lvl="1" algn="l">
              <a:lnSpc>
                <a:spcPct val="100000"/>
              </a:lnSpc>
              <a:spcBef>
                <a:spcPts val="0"/>
              </a:spcBef>
              <a:spcAft>
                <a:spcPts val="0"/>
              </a:spcAft>
              <a:buClr>
                <a:schemeClr val="accent2"/>
              </a:buClr>
              <a:buSzPts val="3000"/>
              <a:buNone/>
              <a:defRPr sz="3000">
                <a:solidFill>
                  <a:schemeClr val="accent2"/>
                </a:solidFill>
              </a:defRPr>
            </a:lvl2pPr>
            <a:lvl3pPr lvl="2" algn="l">
              <a:lnSpc>
                <a:spcPct val="100000"/>
              </a:lnSpc>
              <a:spcBef>
                <a:spcPts val="0"/>
              </a:spcBef>
              <a:spcAft>
                <a:spcPts val="0"/>
              </a:spcAft>
              <a:buClr>
                <a:schemeClr val="accent2"/>
              </a:buClr>
              <a:buSzPts val="3000"/>
              <a:buNone/>
              <a:defRPr sz="3000">
                <a:solidFill>
                  <a:schemeClr val="accent2"/>
                </a:solidFill>
              </a:defRPr>
            </a:lvl3pPr>
            <a:lvl4pPr lvl="3" algn="l">
              <a:lnSpc>
                <a:spcPct val="100000"/>
              </a:lnSpc>
              <a:spcBef>
                <a:spcPts val="0"/>
              </a:spcBef>
              <a:spcAft>
                <a:spcPts val="0"/>
              </a:spcAft>
              <a:buClr>
                <a:schemeClr val="accent2"/>
              </a:buClr>
              <a:buSzPts val="3000"/>
              <a:buNone/>
              <a:defRPr sz="3000">
                <a:solidFill>
                  <a:schemeClr val="accent2"/>
                </a:solidFill>
              </a:defRPr>
            </a:lvl4pPr>
            <a:lvl5pPr lvl="4" algn="l">
              <a:lnSpc>
                <a:spcPct val="100000"/>
              </a:lnSpc>
              <a:spcBef>
                <a:spcPts val="0"/>
              </a:spcBef>
              <a:spcAft>
                <a:spcPts val="0"/>
              </a:spcAft>
              <a:buClr>
                <a:schemeClr val="accent2"/>
              </a:buClr>
              <a:buSzPts val="3000"/>
              <a:buNone/>
              <a:defRPr sz="3000">
                <a:solidFill>
                  <a:schemeClr val="accent2"/>
                </a:solidFill>
              </a:defRPr>
            </a:lvl5pPr>
            <a:lvl6pPr lvl="5" algn="l">
              <a:lnSpc>
                <a:spcPct val="100000"/>
              </a:lnSpc>
              <a:spcBef>
                <a:spcPts val="0"/>
              </a:spcBef>
              <a:spcAft>
                <a:spcPts val="0"/>
              </a:spcAft>
              <a:buClr>
                <a:schemeClr val="accent2"/>
              </a:buClr>
              <a:buSzPts val="3000"/>
              <a:buNone/>
              <a:defRPr sz="3000">
                <a:solidFill>
                  <a:schemeClr val="accent2"/>
                </a:solidFill>
              </a:defRPr>
            </a:lvl6pPr>
            <a:lvl7pPr lvl="6" algn="l">
              <a:lnSpc>
                <a:spcPct val="100000"/>
              </a:lnSpc>
              <a:spcBef>
                <a:spcPts val="0"/>
              </a:spcBef>
              <a:spcAft>
                <a:spcPts val="0"/>
              </a:spcAft>
              <a:buClr>
                <a:schemeClr val="accent2"/>
              </a:buClr>
              <a:buSzPts val="3000"/>
              <a:buNone/>
              <a:defRPr sz="3000">
                <a:solidFill>
                  <a:schemeClr val="accent2"/>
                </a:solidFill>
              </a:defRPr>
            </a:lvl7pPr>
            <a:lvl8pPr lvl="7" algn="l">
              <a:lnSpc>
                <a:spcPct val="100000"/>
              </a:lnSpc>
              <a:spcBef>
                <a:spcPts val="0"/>
              </a:spcBef>
              <a:spcAft>
                <a:spcPts val="0"/>
              </a:spcAft>
              <a:buClr>
                <a:schemeClr val="accent2"/>
              </a:buClr>
              <a:buSzPts val="3000"/>
              <a:buNone/>
              <a:defRPr sz="3000">
                <a:solidFill>
                  <a:schemeClr val="accent2"/>
                </a:solidFill>
              </a:defRPr>
            </a:lvl8pPr>
            <a:lvl9pPr lvl="8" algn="l">
              <a:lnSpc>
                <a:spcPct val="100000"/>
              </a:lnSpc>
              <a:spcBef>
                <a:spcPts val="0"/>
              </a:spcBef>
              <a:spcAft>
                <a:spcPts val="0"/>
              </a:spcAft>
              <a:buClr>
                <a:schemeClr val="accent2"/>
              </a:buClr>
              <a:buSzPts val="3000"/>
              <a:buNone/>
              <a:defRPr sz="3000">
                <a:solidFill>
                  <a:schemeClr val="accent2"/>
                </a:solidFill>
              </a:defRPr>
            </a:lvl9pPr>
          </a:lstStyle>
          <a:p>
            <a:endParaRPr/>
          </a:p>
        </p:txBody>
      </p:sp>
      <p:grpSp>
        <p:nvGrpSpPr>
          <p:cNvPr id="1405" name="Google Shape;1405;p18"/>
          <p:cNvGrpSpPr/>
          <p:nvPr/>
        </p:nvGrpSpPr>
        <p:grpSpPr>
          <a:xfrm rot="10800000">
            <a:off x="8705367" y="28698"/>
            <a:ext cx="410132" cy="5086302"/>
            <a:chOff x="836200" y="238125"/>
            <a:chExt cx="422425" cy="5238750"/>
          </a:xfrm>
        </p:grpSpPr>
        <p:sp>
          <p:nvSpPr>
            <p:cNvPr id="1406" name="Google Shape;1406;p18"/>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7" name="Google Shape;1407;p18"/>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8" name="Google Shape;1408;p18"/>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9" name="Google Shape;1409;p18"/>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0" name="Google Shape;1410;p18"/>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1" name="Google Shape;1411;p18"/>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2" name="Google Shape;1412;p18"/>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3" name="Google Shape;1413;p18"/>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4" name="Google Shape;1414;p18"/>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5" name="Google Shape;1415;p18"/>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6" name="Google Shape;1416;p18"/>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7" name="Google Shape;1417;p18"/>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8" name="Google Shape;1418;p18"/>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9" name="Google Shape;1419;p18"/>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0" name="Google Shape;1420;p18"/>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1" name="Google Shape;1421;p18"/>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2" name="Google Shape;1422;p18"/>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3" name="Google Shape;1423;p18"/>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p18"/>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5" name="Google Shape;1425;p18"/>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6" name="Google Shape;1426;p18"/>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7" name="Google Shape;1427;p18"/>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8" name="Google Shape;1428;p18"/>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9" name="Google Shape;1429;p18"/>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0" name="Google Shape;1430;p18"/>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1" name="Google Shape;1431;p18"/>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2" name="Google Shape;1432;p18"/>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3" name="Google Shape;1433;p18"/>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4" name="Google Shape;1434;p18"/>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5" name="Google Shape;1435;p18"/>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6" name="Google Shape;1436;p18"/>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7" name="Google Shape;1437;p18"/>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8" name="Google Shape;1438;p18"/>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9" name="Google Shape;1439;p18"/>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0" name="Google Shape;1440;p18"/>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1" name="Google Shape;1441;p18"/>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2" name="Google Shape;1442;p18"/>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3" name="Google Shape;1443;p18"/>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4" name="Google Shape;1444;p18"/>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5" name="Google Shape;1445;p18"/>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6" name="Google Shape;1446;p18"/>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7" name="Google Shape;1447;p18"/>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8" name="Google Shape;1448;p18"/>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9" name="Google Shape;1449;p18"/>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0" name="Google Shape;1450;p18"/>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1" name="Google Shape;1451;p18"/>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2" name="Google Shape;1452;p18"/>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3" name="Google Shape;1453;p18"/>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4" name="Google Shape;1454;p18"/>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5" name="Google Shape;1455;p18"/>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6" name="Google Shape;1456;p18"/>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7" name="Google Shape;1457;p18"/>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8" name="Google Shape;1458;p18"/>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9" name="Google Shape;1459;p18"/>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0" name="Google Shape;1460;p18"/>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1" name="Google Shape;1461;p18"/>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2" name="Google Shape;1462;p18"/>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3" name="Google Shape;1463;p18"/>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4" name="Google Shape;1464;p18"/>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5" name="Google Shape;1465;p18"/>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6" name="Google Shape;1466;p18"/>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7" name="Google Shape;1467;p18"/>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8" name="Google Shape;1468;p18"/>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9" name="Google Shape;1469;p18"/>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0" name="Google Shape;1470;p18"/>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1" name="Google Shape;1471;p18"/>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2" name="Google Shape;1472;p18"/>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3" name="Google Shape;1473;p18"/>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4" name="Google Shape;1474;p18"/>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5" name="Google Shape;1475;p18"/>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6" name="Google Shape;1476;p18"/>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7" name="Google Shape;1477;p18"/>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8" name="Google Shape;1478;p18"/>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9" name="Google Shape;1479;p18"/>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0" name="Google Shape;1480;p18"/>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1" name="Google Shape;1481;p18"/>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2" name="Google Shape;1482;p18"/>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3" name="Google Shape;1483;p18"/>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4" name="Google Shape;1484;p18"/>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5" name="Google Shape;1485;p18"/>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86" name="Google Shape;1486;p18"/>
          <p:cNvGrpSpPr/>
          <p:nvPr/>
        </p:nvGrpSpPr>
        <p:grpSpPr>
          <a:xfrm rot="10800000">
            <a:off x="6659535" y="28698"/>
            <a:ext cx="2309844" cy="5086302"/>
            <a:chOff x="986700" y="238125"/>
            <a:chExt cx="2379075" cy="5238750"/>
          </a:xfrm>
        </p:grpSpPr>
        <p:sp>
          <p:nvSpPr>
            <p:cNvPr id="1487" name="Google Shape;1487;p18"/>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8" name="Google Shape;1488;p18"/>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9" name="Google Shape;1489;p18"/>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0" name="Google Shape;1490;p18"/>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1" name="Google Shape;1491;p18"/>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2" name="Google Shape;1492;p18"/>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3" name="Google Shape;1493;p18"/>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4" name="Google Shape;1494;p18"/>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5" name="Google Shape;1495;p18"/>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6" name="Google Shape;1496;p18"/>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7" name="Google Shape;1497;p18"/>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8" name="Google Shape;1498;p18"/>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9" name="Google Shape;1499;p18"/>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0" name="Google Shape;1500;p18"/>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1" name="Google Shape;1501;p18"/>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2" name="Google Shape;1502;p18"/>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3" name="Google Shape;1503;p18"/>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4" name="Google Shape;1504;p18"/>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5" name="Google Shape;1505;p18"/>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6" name="Google Shape;1506;p18"/>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7" name="Google Shape;1507;p18"/>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8" name="Google Shape;1508;p18"/>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9" name="Google Shape;1509;p18"/>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0" name="Google Shape;1510;p18"/>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1" name="Google Shape;1511;p18"/>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2" name="Google Shape;1512;p18"/>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3" name="Google Shape;1513;p18"/>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4" name="Google Shape;1514;p18"/>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5" name="Google Shape;1515;p18"/>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6" name="Google Shape;1516;p18"/>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7" name="Google Shape;1517;p18"/>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8" name="Google Shape;1518;p18"/>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9" name="Google Shape;1519;p18"/>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0" name="Google Shape;1520;p18"/>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1" name="Google Shape;1521;p18"/>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2" name="Google Shape;1522;p18"/>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3" name="Google Shape;1523;p18"/>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4" name="Google Shape;1524;p18"/>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5" name="Google Shape;1525;p18"/>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6" name="Google Shape;1526;p18"/>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7" name="Google Shape;1527;p18"/>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8" name="Google Shape;1528;p18"/>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9" name="Google Shape;1529;p18"/>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0" name="Google Shape;1530;p18"/>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1" name="Google Shape;1531;p18"/>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2" name="Google Shape;1532;p18"/>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3" name="Google Shape;1533;p18"/>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4" name="Google Shape;1534;p18"/>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5" name="Google Shape;1535;p18"/>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6" name="Google Shape;1536;p18"/>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7" name="Google Shape;1537;p18"/>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8" name="Google Shape;1538;p18"/>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9" name="Google Shape;1539;p18"/>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0" name="Google Shape;1540;p18"/>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1" name="Google Shape;1541;p18"/>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2" name="Google Shape;1542;p18"/>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3" name="Google Shape;1543;p18"/>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4" name="Google Shape;1544;p18"/>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5" name="Google Shape;1545;p18"/>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6" name="Google Shape;1546;p18"/>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7" name="Google Shape;1547;p18"/>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8" name="Google Shape;1548;p18"/>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9" name="Google Shape;1549;p18"/>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0" name="Google Shape;1550;p18"/>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1" name="Google Shape;1551;p18"/>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2" name="Google Shape;1552;p18"/>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3" name="Google Shape;1553;p18"/>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4" name="Google Shape;1554;p18"/>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5" name="Google Shape;1555;p18"/>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6" name="Google Shape;1556;p18"/>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7" name="Google Shape;1557;p18"/>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8" name="Google Shape;1558;p18"/>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9" name="Google Shape;1559;p18"/>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0" name="Google Shape;1560;p18"/>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1" name="Google Shape;1561;p18"/>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2" name="Google Shape;1562;p18"/>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3" name="Google Shape;1563;p18"/>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4" name="Google Shape;1564;p18"/>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5" name="Google Shape;1565;p18"/>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6" name="Google Shape;1566;p18"/>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7" name="Google Shape;1567;p18"/>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8" name="Google Shape;1568;p18"/>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9" name="Google Shape;1569;p18"/>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0" name="Google Shape;1570;p18"/>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1" name="Google Shape;1571;p18"/>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2" name="Google Shape;1572;p18"/>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3" name="Google Shape;1573;p18"/>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4" name="Google Shape;1574;p18"/>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5" name="Google Shape;1575;p18"/>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6" name="Google Shape;1576;p18"/>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7" name="Google Shape;1577;p18"/>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8" name="Google Shape;1578;p18"/>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9" name="Google Shape;1579;p18"/>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0" name="Google Shape;1580;p18"/>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1" name="Google Shape;1581;p18"/>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2" name="Google Shape;1582;p18"/>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3" name="Google Shape;1583;p18"/>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4" name="Google Shape;1584;p18"/>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5" name="Google Shape;1585;p18"/>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6" name="Google Shape;1586;p18"/>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7" name="Google Shape;1587;p18"/>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8" name="Google Shape;1588;p18"/>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9" name="Google Shape;1589;p18"/>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0" name="Google Shape;1590;p18"/>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1" name="Google Shape;1591;p18"/>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2" name="Google Shape;1592;p18"/>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3" name="Google Shape;1593;p18"/>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4" name="Google Shape;1594;p18"/>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5" name="Google Shape;1595;p18"/>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6" name="Google Shape;1596;p18"/>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7" name="Google Shape;1597;p18"/>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8" name="Google Shape;1598;p18"/>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9" name="Google Shape;1599;p18"/>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0" name="Google Shape;1600;p18"/>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1" name="Google Shape;1601;p18"/>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2" name="Google Shape;1602;p18"/>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3" name="Google Shape;1603;p18"/>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4" name="Google Shape;1604;p18"/>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5" name="Google Shape;1605;p18"/>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06" name="Google Shape;1606;p18"/>
          <p:cNvGrpSpPr/>
          <p:nvPr/>
        </p:nvGrpSpPr>
        <p:grpSpPr>
          <a:xfrm rot="10800000">
            <a:off x="6367294" y="28698"/>
            <a:ext cx="2017554" cy="5086302"/>
            <a:chOff x="1588750" y="238125"/>
            <a:chExt cx="2078025" cy="5238750"/>
          </a:xfrm>
        </p:grpSpPr>
        <p:sp>
          <p:nvSpPr>
            <p:cNvPr id="1607" name="Google Shape;1607;p18"/>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8" name="Google Shape;1608;p18"/>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9" name="Google Shape;1609;p18"/>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0" name="Google Shape;1610;p18"/>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1" name="Google Shape;1611;p18"/>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2" name="Google Shape;1612;p18"/>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3" name="Google Shape;1613;p18"/>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4" name="Google Shape;1614;p18"/>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5" name="Google Shape;1615;p18"/>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6" name="Google Shape;1616;p18"/>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7" name="Google Shape;1617;p18"/>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8" name="Google Shape;1618;p18"/>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9" name="Google Shape;1619;p18"/>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0" name="Google Shape;1620;p18"/>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1" name="Google Shape;1621;p18"/>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2" name="Google Shape;1622;p18"/>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3" name="Google Shape;1623;p18"/>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4" name="Google Shape;1624;p18"/>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5" name="Google Shape;1625;p18"/>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6" name="Google Shape;1626;p18"/>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7" name="Google Shape;1627;p18"/>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8" name="Google Shape;1628;p18"/>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9" name="Google Shape;1629;p18"/>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0" name="Google Shape;1630;p18"/>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1" name="Google Shape;1631;p18"/>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2" name="Google Shape;1632;p18"/>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3" name="Google Shape;1633;p18"/>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4" name="Google Shape;1634;p18"/>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5" name="Google Shape;1635;p18"/>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6" name="Google Shape;1636;p18"/>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7" name="Google Shape;1637;p18"/>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8" name="Google Shape;1638;p18"/>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9" name="Google Shape;1639;p18"/>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0" name="Google Shape;1640;p18"/>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18"/>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2" name="Google Shape;1642;p18"/>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3" name="Google Shape;1643;p18"/>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4" name="Google Shape;1644;p18"/>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5" name="Google Shape;1645;p18"/>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6" name="Google Shape;1646;p18"/>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7" name="Google Shape;1647;p18"/>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18"/>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9" name="Google Shape;1649;p18"/>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0" name="Google Shape;1650;p18"/>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1" name="Google Shape;1651;p18"/>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2" name="Google Shape;1652;p18"/>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3" name="Google Shape;1653;p18"/>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4" name="Google Shape;1654;p18"/>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18"/>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6" name="Google Shape;1656;p18"/>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7" name="Google Shape;1657;p18"/>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8" name="Google Shape;1658;p18"/>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9" name="Google Shape;1659;p18"/>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0" name="Google Shape;1660;p18"/>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1" name="Google Shape;1661;p18"/>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2" name="Google Shape;1662;p18"/>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3" name="Google Shape;1663;p18"/>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4" name="Google Shape;1664;p18"/>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5" name="Google Shape;1665;p18"/>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6" name="Google Shape;1666;p18"/>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7" name="Google Shape;1667;p18"/>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8" name="Google Shape;1668;p18"/>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9" name="Google Shape;1669;p18"/>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0" name="Google Shape;1670;p18"/>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1" name="Google Shape;1671;p18"/>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2" name="Google Shape;1672;p18"/>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3" name="Google Shape;1673;p18"/>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4" name="Google Shape;1674;p18"/>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5" name="Google Shape;1675;p18"/>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6" name="Google Shape;1676;p18"/>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7" name="Google Shape;1677;p18"/>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8" name="Google Shape;1678;p18"/>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9" name="Google Shape;1679;p18"/>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0" name="Google Shape;1680;p18"/>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1" name="Google Shape;1681;p18"/>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2" name="Google Shape;1682;p18"/>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3" name="Google Shape;1683;p18"/>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4" name="Google Shape;1684;p18"/>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5" name="Google Shape;1685;p18"/>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6" name="Google Shape;1686;p18"/>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7" name="Google Shape;1687;p18"/>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8" name="Google Shape;1688;p18"/>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9" name="Google Shape;1689;p18"/>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0" name="Google Shape;1690;p18"/>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1" name="Google Shape;1691;p18"/>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2" name="Google Shape;1692;p18"/>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3" name="Google Shape;1693;p18"/>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4" name="Google Shape;1694;p18"/>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5" name="Google Shape;1695;p18"/>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6" name="Google Shape;1696;p18"/>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7" name="Google Shape;1697;p18"/>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8" name="Google Shape;1698;p18"/>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9" name="Google Shape;1699;p18"/>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0" name="Google Shape;1700;p18"/>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1" name="Google Shape;1701;p18"/>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2" name="Google Shape;1702;p18"/>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3" name="Google Shape;1703;p18"/>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4" name="Google Shape;1704;p18"/>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5" name="Google Shape;1705;p18"/>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6" name="Google Shape;1706;p18"/>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7" name="Google Shape;1707;p18"/>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8" name="Google Shape;1708;p18"/>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9" name="Google Shape;1709;p18"/>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0" name="Google Shape;1710;p18"/>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1" name="Google Shape;1711;p18"/>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2" name="Google Shape;1712;p18"/>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3" name="Google Shape;1713;p18"/>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4" name="Google Shape;1714;p18"/>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5" name="Google Shape;1715;p18"/>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6" name="Google Shape;1716;p18"/>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7" name="Google Shape;1717;p18"/>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8" name="Google Shape;1718;p18"/>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9" name="Google Shape;1719;p18"/>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0" name="Google Shape;1720;p18"/>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1" name="Google Shape;1721;p18"/>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2" name="Google Shape;1722;p18"/>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3" name="Google Shape;1723;p18"/>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4" name="Google Shape;1724;p18"/>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5" name="Google Shape;1725;p18"/>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6" name="Google Shape;1726;p18"/>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7" name="Google Shape;1727;p18"/>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8" name="Google Shape;1728;p18"/>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9" name="Google Shape;1729;p18"/>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0" name="Google Shape;1730;p18"/>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1" name="Google Shape;1731;p18"/>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2" name="Google Shape;1732;p18"/>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3" name="Google Shape;1733;p18"/>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4" name="Google Shape;1734;p18"/>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5" name="Google Shape;1735;p18"/>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6" name="Google Shape;1736;p18"/>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7" name="Google Shape;1737;p18"/>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8" name="Google Shape;1738;p18"/>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9" name="Google Shape;1739;p18"/>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0" name="Google Shape;1740;p18"/>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1" name="Google Shape;1741;p18"/>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2" name="Google Shape;1742;p18"/>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3" name="Google Shape;1743;p18"/>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4" name="Google Shape;1744;p18"/>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5" name="Google Shape;1745;p18"/>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6" name="Google Shape;1746;p18"/>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7" name="Google Shape;1747;p18"/>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8" name="Google Shape;1748;p18"/>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9" name="Google Shape;1749;p18"/>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0" name="Google Shape;1750;p18"/>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1" name="Google Shape;1751;p18"/>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2" name="Google Shape;1752;p18"/>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3" name="Google Shape;1753;p18"/>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4" name="Google Shape;1754;p18"/>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5" name="Google Shape;1755;p18"/>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6" name="Google Shape;1756;p18"/>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7" name="Google Shape;1757;p18"/>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8" name="Google Shape;1758;p18"/>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9" name="Google Shape;1759;p18"/>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0" name="Google Shape;1760;p18"/>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1" name="Google Shape;1761;p18"/>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2" name="Google Shape;1762;p18"/>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3" name="Google Shape;1763;p18"/>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4" name="Google Shape;1764;p18"/>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5" name="Google Shape;1765;p18"/>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6" name="Google Shape;1766;p18"/>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7" name="Google Shape;1767;p18"/>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8" name="Google Shape;1768;p18"/>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9" name="Google Shape;1769;p18"/>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0" name="Google Shape;1770;p18"/>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1" name="Google Shape;1771;p18"/>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2" name="Google Shape;1772;p18"/>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3" name="Google Shape;1773;p18"/>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4" name="Google Shape;1774;p18"/>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5" name="Google Shape;1775;p18"/>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6" name="Google Shape;1776;p18"/>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7" name="Google Shape;1777;p18"/>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8" name="Google Shape;1778;p18"/>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9" name="Google Shape;1779;p18"/>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0" name="Google Shape;1780;p18"/>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1" name="Google Shape;1781;p18"/>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2" name="Google Shape;1782;p18"/>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3" name="Google Shape;1783;p18"/>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4" name="Google Shape;1784;p18"/>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5" name="Google Shape;1785;p18"/>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6" name="Google Shape;1786;p18"/>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7" name="Google Shape;1787;p18"/>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8" name="Google Shape;1788;p18"/>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9" name="Google Shape;1789;p18"/>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0" name="Google Shape;1790;p18"/>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1" name="Google Shape;1791;p18"/>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2" name="Google Shape;1792;p18"/>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3" name="Google Shape;1793;p18"/>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4" name="Google Shape;1794;p18"/>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5" name="Google Shape;1795;p18"/>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6" name="Google Shape;1796;p18"/>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7" name="Google Shape;1797;p18"/>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18"/>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9" name="Google Shape;1799;p18"/>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0" name="Google Shape;1800;p18"/>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1" name="Google Shape;1801;p18"/>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2" name="Google Shape;1802;p18"/>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3" name="Google Shape;1803;p18"/>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4" name="Google Shape;1804;p18"/>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18"/>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6" name="Google Shape;1806;p18"/>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7" name="Google Shape;1807;p18"/>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8" name="Google Shape;1808;p18"/>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9" name="Google Shape;1809;p18"/>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0" name="Google Shape;1810;p18"/>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1" name="Google Shape;1811;p18"/>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18"/>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3" name="Google Shape;1813;p18"/>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4" name="Google Shape;1814;p18"/>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5" name="Google Shape;1815;p18"/>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16" name="Google Shape;1816;p18"/>
          <p:cNvGrpSpPr/>
          <p:nvPr/>
        </p:nvGrpSpPr>
        <p:grpSpPr>
          <a:xfrm rot="10800000">
            <a:off x="6367294" y="28698"/>
            <a:ext cx="2309820" cy="5086302"/>
            <a:chOff x="1287725" y="238125"/>
            <a:chExt cx="2379050" cy="5238750"/>
          </a:xfrm>
        </p:grpSpPr>
        <p:sp>
          <p:nvSpPr>
            <p:cNvPr id="1817" name="Google Shape;1817;p18"/>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8" name="Google Shape;1818;p18"/>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9" name="Google Shape;1819;p18"/>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0" name="Google Shape;1820;p18"/>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1" name="Google Shape;1821;p18"/>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2" name="Google Shape;1822;p18"/>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3" name="Google Shape;1823;p18"/>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4" name="Google Shape;1824;p18"/>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5" name="Google Shape;1825;p18"/>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6" name="Google Shape;1826;p18"/>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7" name="Google Shape;1827;p18"/>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8" name="Google Shape;1828;p18"/>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9" name="Google Shape;1829;p18"/>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0" name="Google Shape;1830;p18"/>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1" name="Google Shape;1831;p18"/>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2" name="Google Shape;1832;p18"/>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3" name="Google Shape;1833;p18"/>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4" name="Google Shape;1834;p18"/>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5" name="Google Shape;1835;p18"/>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6" name="Google Shape;1836;p18"/>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7" name="Google Shape;1837;p18"/>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8" name="Google Shape;1838;p18"/>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9" name="Google Shape;1839;p18"/>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0" name="Google Shape;1840;p18"/>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1" name="Google Shape;1841;p18"/>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2" name="Google Shape;1842;p18"/>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3" name="Google Shape;1843;p18"/>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4" name="Google Shape;1844;p18"/>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5" name="Google Shape;1845;p18"/>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6" name="Google Shape;1846;p18"/>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7" name="Google Shape;1847;p18"/>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8" name="Google Shape;1848;p18"/>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9" name="Google Shape;1849;p18"/>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0" name="Google Shape;1850;p18"/>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1" name="Google Shape;1851;p18"/>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2" name="Google Shape;1852;p18"/>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3" name="Google Shape;1853;p18"/>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4" name="Google Shape;1854;p18"/>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5" name="Google Shape;1855;p18"/>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6" name="Google Shape;1856;p18"/>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7" name="Google Shape;1857;p18"/>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8" name="Google Shape;1858;p18"/>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9" name="Google Shape;1859;p18"/>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0" name="Google Shape;1860;p18"/>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1" name="Google Shape;1861;p18"/>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2" name="Google Shape;1862;p18"/>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3" name="Google Shape;1863;p18"/>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4" name="Google Shape;1864;p18"/>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5" name="Google Shape;1865;p18"/>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6" name="Google Shape;1866;p18"/>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7" name="Google Shape;1867;p18"/>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8" name="Google Shape;1868;p18"/>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9" name="Google Shape;1869;p18"/>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0" name="Google Shape;1870;p18"/>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1" name="Google Shape;1871;p18"/>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2" name="Google Shape;1872;p18"/>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3" name="Google Shape;1873;p18"/>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4" name="Google Shape;1874;p18"/>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5" name="Google Shape;1875;p18"/>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6" name="Google Shape;1876;p18"/>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7" name="Google Shape;1877;p18"/>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8" name="Google Shape;1878;p18"/>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9" name="Google Shape;1879;p18"/>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0" name="Google Shape;1880;p18"/>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1" name="Google Shape;1881;p18"/>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2" name="Google Shape;1882;p18"/>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3" name="Google Shape;1883;p18"/>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4" name="Google Shape;1884;p18"/>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5" name="Google Shape;1885;p18"/>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6" name="Google Shape;1886;p18"/>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7" name="Google Shape;1887;p18"/>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8" name="Google Shape;1888;p18"/>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9" name="Google Shape;1889;p18"/>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0" name="Google Shape;1890;p18"/>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1" name="Google Shape;1891;p18"/>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2" name="Google Shape;1892;p18"/>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3" name="Google Shape;1893;p18"/>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4" name="Google Shape;1894;p18"/>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5" name="Google Shape;1895;p18"/>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6" name="Google Shape;1896;p18"/>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7" name="Google Shape;1897;p18"/>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8" name="Google Shape;1898;p18"/>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9" name="Google Shape;1899;p18"/>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0" name="Google Shape;1900;p18"/>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1" name="Google Shape;1901;p18"/>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2" name="Google Shape;1902;p18"/>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3" name="Google Shape;1903;p18"/>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4" name="Google Shape;1904;p18"/>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5" name="Google Shape;1905;p18"/>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6" name="Google Shape;1906;p18"/>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7" name="Google Shape;1907;p18"/>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8" name="Google Shape;1908;p18"/>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9" name="Google Shape;1909;p18"/>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0" name="Google Shape;1910;p18"/>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1" name="Google Shape;1911;p18"/>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2" name="Google Shape;1912;p18"/>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3" name="Google Shape;1913;p18"/>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4" name="Google Shape;1914;p18"/>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5" name="Google Shape;1915;p18"/>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6" name="Google Shape;1916;p18"/>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7" name="Google Shape;1917;p18"/>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8" name="Google Shape;1918;p18"/>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9" name="Google Shape;1919;p18"/>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TITLE_1_1">
    <p:bg>
      <p:bgPr>
        <a:solidFill>
          <a:schemeClr val="accent3"/>
        </a:solidFill>
        <a:effectLst/>
      </p:bgPr>
    </p:bg>
    <p:spTree>
      <p:nvGrpSpPr>
        <p:cNvPr id="1" name="Shape 2198"/>
        <p:cNvGrpSpPr/>
        <p:nvPr/>
      </p:nvGrpSpPr>
      <p:grpSpPr>
        <a:xfrm>
          <a:off x="0" y="0"/>
          <a:ext cx="0" cy="0"/>
          <a:chOff x="0" y="0"/>
          <a:chExt cx="0" cy="0"/>
        </a:xfrm>
      </p:grpSpPr>
      <p:sp>
        <p:nvSpPr>
          <p:cNvPr id="2199" name="Google Shape;2199;p20"/>
          <p:cNvSpPr txBox="1">
            <a:spLocks noGrp="1"/>
          </p:cNvSpPr>
          <p:nvPr>
            <p:ph type="body" idx="1"/>
          </p:nvPr>
        </p:nvSpPr>
        <p:spPr>
          <a:xfrm>
            <a:off x="1278575" y="739550"/>
            <a:ext cx="4281000" cy="3692400"/>
          </a:xfrm>
          <a:prstGeom prst="rect">
            <a:avLst/>
          </a:prstGeom>
          <a:noFill/>
          <a:ln>
            <a:noFill/>
          </a:ln>
        </p:spPr>
        <p:txBody>
          <a:bodyPr spcFirstLastPara="1" wrap="square" lIns="91425" tIns="91425" rIns="91425" bIns="91425" anchor="t" anchorCtr="0">
            <a:noAutofit/>
          </a:bodyPr>
          <a:lstStyle>
            <a:lvl1pPr marL="457200" lvl="0" indent="-419100" algn="l">
              <a:lnSpc>
                <a:spcPct val="100000"/>
              </a:lnSpc>
              <a:spcBef>
                <a:spcPts val="600"/>
              </a:spcBef>
              <a:spcAft>
                <a:spcPts val="0"/>
              </a:spcAft>
              <a:buClr>
                <a:schemeClr val="lt1"/>
              </a:buClr>
              <a:buSzPts val="3000"/>
              <a:buChar char="▪"/>
              <a:defRPr sz="3000" i="1">
                <a:solidFill>
                  <a:schemeClr val="lt1"/>
                </a:solidFill>
              </a:defRPr>
            </a:lvl1pPr>
            <a:lvl2pPr marL="914400" lvl="1" indent="-419100" algn="l">
              <a:lnSpc>
                <a:spcPct val="100000"/>
              </a:lnSpc>
              <a:spcBef>
                <a:spcPts val="0"/>
              </a:spcBef>
              <a:spcAft>
                <a:spcPts val="0"/>
              </a:spcAft>
              <a:buClr>
                <a:schemeClr val="lt1"/>
              </a:buClr>
              <a:buSzPts val="3000"/>
              <a:buChar char="▫"/>
              <a:defRPr sz="3000" i="1">
                <a:solidFill>
                  <a:schemeClr val="lt1"/>
                </a:solidFill>
              </a:defRPr>
            </a:lvl2pPr>
            <a:lvl3pPr marL="1371600" lvl="2" indent="-419100" algn="l">
              <a:lnSpc>
                <a:spcPct val="100000"/>
              </a:lnSpc>
              <a:spcBef>
                <a:spcPts val="0"/>
              </a:spcBef>
              <a:spcAft>
                <a:spcPts val="0"/>
              </a:spcAft>
              <a:buClr>
                <a:schemeClr val="lt1"/>
              </a:buClr>
              <a:buSzPts val="3000"/>
              <a:buChar char="▫"/>
              <a:defRPr sz="3000" i="1">
                <a:solidFill>
                  <a:schemeClr val="lt1"/>
                </a:solidFill>
              </a:defRPr>
            </a:lvl3pPr>
            <a:lvl4pPr marL="1828800" lvl="3" indent="-419100" algn="l">
              <a:lnSpc>
                <a:spcPct val="100000"/>
              </a:lnSpc>
              <a:spcBef>
                <a:spcPts val="0"/>
              </a:spcBef>
              <a:spcAft>
                <a:spcPts val="0"/>
              </a:spcAft>
              <a:buClr>
                <a:schemeClr val="lt1"/>
              </a:buClr>
              <a:buSzPts val="3000"/>
              <a:buChar char="▫"/>
              <a:defRPr sz="3000" i="1">
                <a:solidFill>
                  <a:schemeClr val="lt1"/>
                </a:solidFill>
              </a:defRPr>
            </a:lvl4pPr>
            <a:lvl5pPr marL="2286000" lvl="4" indent="-419100" algn="l">
              <a:lnSpc>
                <a:spcPct val="100000"/>
              </a:lnSpc>
              <a:spcBef>
                <a:spcPts val="0"/>
              </a:spcBef>
              <a:spcAft>
                <a:spcPts val="0"/>
              </a:spcAft>
              <a:buClr>
                <a:schemeClr val="lt1"/>
              </a:buClr>
              <a:buSzPts val="3000"/>
              <a:buChar char="▫"/>
              <a:defRPr sz="3000" i="1">
                <a:solidFill>
                  <a:schemeClr val="lt1"/>
                </a:solidFill>
              </a:defRPr>
            </a:lvl5pPr>
            <a:lvl6pPr marL="2743200" lvl="5" indent="-419100" algn="l">
              <a:lnSpc>
                <a:spcPct val="100000"/>
              </a:lnSpc>
              <a:spcBef>
                <a:spcPts val="0"/>
              </a:spcBef>
              <a:spcAft>
                <a:spcPts val="0"/>
              </a:spcAft>
              <a:buClr>
                <a:schemeClr val="lt1"/>
              </a:buClr>
              <a:buSzPts val="3000"/>
              <a:buChar char="▫"/>
              <a:defRPr sz="3000" i="1">
                <a:solidFill>
                  <a:schemeClr val="lt1"/>
                </a:solidFill>
              </a:defRPr>
            </a:lvl6pPr>
            <a:lvl7pPr marL="3200400" lvl="6" indent="-419100" algn="l">
              <a:lnSpc>
                <a:spcPct val="100000"/>
              </a:lnSpc>
              <a:spcBef>
                <a:spcPts val="0"/>
              </a:spcBef>
              <a:spcAft>
                <a:spcPts val="0"/>
              </a:spcAft>
              <a:buClr>
                <a:schemeClr val="lt1"/>
              </a:buClr>
              <a:buSzPts val="3000"/>
              <a:buChar char="●"/>
              <a:defRPr sz="3000" i="1">
                <a:solidFill>
                  <a:schemeClr val="lt1"/>
                </a:solidFill>
              </a:defRPr>
            </a:lvl7pPr>
            <a:lvl8pPr marL="3657600" lvl="7" indent="-419100" algn="l">
              <a:lnSpc>
                <a:spcPct val="100000"/>
              </a:lnSpc>
              <a:spcBef>
                <a:spcPts val="0"/>
              </a:spcBef>
              <a:spcAft>
                <a:spcPts val="0"/>
              </a:spcAft>
              <a:buClr>
                <a:schemeClr val="lt1"/>
              </a:buClr>
              <a:buSzPts val="3000"/>
              <a:buChar char="○"/>
              <a:defRPr sz="3000" i="1">
                <a:solidFill>
                  <a:schemeClr val="lt1"/>
                </a:solidFill>
              </a:defRPr>
            </a:lvl8pPr>
            <a:lvl9pPr marL="4114800" lvl="8" indent="-419100" algn="l">
              <a:lnSpc>
                <a:spcPct val="100000"/>
              </a:lnSpc>
              <a:spcBef>
                <a:spcPts val="0"/>
              </a:spcBef>
              <a:spcAft>
                <a:spcPts val="0"/>
              </a:spcAft>
              <a:buClr>
                <a:schemeClr val="lt1"/>
              </a:buClr>
              <a:buSzPts val="3000"/>
              <a:buChar char="■"/>
              <a:defRPr sz="3000" i="1">
                <a:solidFill>
                  <a:schemeClr val="lt1"/>
                </a:solidFill>
              </a:defRPr>
            </a:lvl9pPr>
          </a:lstStyle>
          <a:p>
            <a:endParaRPr/>
          </a:p>
        </p:txBody>
      </p:sp>
      <p:sp>
        <p:nvSpPr>
          <p:cNvPr id="2200" name="Google Shape;2200;p20"/>
          <p:cNvSpPr txBox="1"/>
          <p:nvPr/>
        </p:nvSpPr>
        <p:spPr>
          <a:xfrm>
            <a:off x="659925" y="1017800"/>
            <a:ext cx="176100" cy="50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0"/>
              <a:buFont typeface="Arial"/>
              <a:buNone/>
            </a:pPr>
            <a:endParaRPr sz="12000" b="0" i="0" u="none" strike="noStrike" cap="none">
              <a:solidFill>
                <a:schemeClr val="accent1"/>
              </a:solidFill>
              <a:latin typeface="Dosis"/>
              <a:ea typeface="Dosis"/>
              <a:cs typeface="Dosis"/>
              <a:sym typeface="Dosis"/>
            </a:endParaRPr>
          </a:p>
        </p:txBody>
      </p:sp>
      <p:sp>
        <p:nvSpPr>
          <p:cNvPr id="2201" name="Google Shape;2201;p20"/>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chemeClr val="lt1"/>
                </a:solidFill>
                <a:latin typeface="Dosis Light"/>
                <a:ea typeface="Dosis Light"/>
                <a:cs typeface="Dosis Light"/>
                <a:sym typeface="Dosis Light"/>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chemeClr val="lt1"/>
                </a:solidFill>
                <a:latin typeface="Dosis Light"/>
                <a:ea typeface="Dosis Light"/>
                <a:cs typeface="Dosis Light"/>
                <a:sym typeface="Dosis Light"/>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chemeClr val="lt1"/>
                </a:solidFill>
                <a:latin typeface="Dosis Light"/>
                <a:ea typeface="Dosis Light"/>
                <a:cs typeface="Dosis Light"/>
                <a:sym typeface="Dosis Light"/>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chemeClr val="lt1"/>
                </a:solidFill>
                <a:latin typeface="Dosis Light"/>
                <a:ea typeface="Dosis Light"/>
                <a:cs typeface="Dosis Light"/>
                <a:sym typeface="Dosis Light"/>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chemeClr val="lt1"/>
                </a:solidFill>
                <a:latin typeface="Dosis Light"/>
                <a:ea typeface="Dosis Light"/>
                <a:cs typeface="Dosis Light"/>
                <a:sym typeface="Dosis Light"/>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chemeClr val="lt1"/>
                </a:solidFill>
                <a:latin typeface="Dosis Light"/>
                <a:ea typeface="Dosis Light"/>
                <a:cs typeface="Dosis Light"/>
                <a:sym typeface="Dosis Light"/>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chemeClr val="lt1"/>
                </a:solidFill>
                <a:latin typeface="Dosis Light"/>
                <a:ea typeface="Dosis Light"/>
                <a:cs typeface="Dosis Light"/>
                <a:sym typeface="Dosis Light"/>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chemeClr val="lt1"/>
                </a:solidFill>
                <a:latin typeface="Dosis Light"/>
                <a:ea typeface="Dosis Light"/>
                <a:cs typeface="Dosis Light"/>
                <a:sym typeface="Dosis Light"/>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chemeClr val="lt1"/>
                </a:solidFill>
                <a:latin typeface="Dosis Light"/>
                <a:ea typeface="Dosis Light"/>
                <a:cs typeface="Dosis Light"/>
                <a:sym typeface="Dosis Light"/>
              </a:defRPr>
            </a:lvl9pPr>
          </a:lstStyle>
          <a:p>
            <a:pPr marL="0" lvl="0" indent="0" algn="l" rtl="0">
              <a:spcBef>
                <a:spcPts val="0"/>
              </a:spcBef>
              <a:spcAft>
                <a:spcPts val="0"/>
              </a:spcAft>
              <a:buNone/>
            </a:pPr>
            <a:fld id="{00000000-1234-1234-1234-123412341234}" type="slidenum">
              <a:rPr lang="ar"/>
              <a:t>‹#›</a:t>
            </a:fld>
            <a:endParaRPr/>
          </a:p>
        </p:txBody>
      </p:sp>
      <p:grpSp>
        <p:nvGrpSpPr>
          <p:cNvPr id="2202" name="Google Shape;2202;p20"/>
          <p:cNvGrpSpPr/>
          <p:nvPr/>
        </p:nvGrpSpPr>
        <p:grpSpPr>
          <a:xfrm rot="10800000">
            <a:off x="8705367" y="28698"/>
            <a:ext cx="410132" cy="5086302"/>
            <a:chOff x="836200" y="238125"/>
            <a:chExt cx="422425" cy="5238750"/>
          </a:xfrm>
        </p:grpSpPr>
        <p:sp>
          <p:nvSpPr>
            <p:cNvPr id="2203" name="Google Shape;2203;p20"/>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4" name="Google Shape;2204;p20"/>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5" name="Google Shape;2205;p20"/>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6" name="Google Shape;2206;p20"/>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7" name="Google Shape;2207;p20"/>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8" name="Google Shape;2208;p20"/>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9" name="Google Shape;2209;p20"/>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0" name="Google Shape;2210;p20"/>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1" name="Google Shape;2211;p20"/>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2" name="Google Shape;2212;p20"/>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3" name="Google Shape;2213;p20"/>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4" name="Google Shape;2214;p20"/>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5" name="Google Shape;2215;p20"/>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6" name="Google Shape;2216;p20"/>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7" name="Google Shape;2217;p20"/>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8" name="Google Shape;2218;p20"/>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9" name="Google Shape;2219;p20"/>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0" name="Google Shape;2220;p20"/>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1" name="Google Shape;2221;p20"/>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2" name="Google Shape;2222;p20"/>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3" name="Google Shape;2223;p20"/>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4" name="Google Shape;2224;p20"/>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5" name="Google Shape;2225;p20"/>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6" name="Google Shape;2226;p20"/>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7" name="Google Shape;2227;p20"/>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8" name="Google Shape;2228;p20"/>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9" name="Google Shape;2229;p20"/>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0" name="Google Shape;2230;p20"/>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1" name="Google Shape;2231;p20"/>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2" name="Google Shape;2232;p20"/>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3" name="Google Shape;2233;p20"/>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4" name="Google Shape;2234;p20"/>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5" name="Google Shape;2235;p20"/>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6" name="Google Shape;2236;p20"/>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7" name="Google Shape;2237;p20"/>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8" name="Google Shape;2238;p20"/>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9" name="Google Shape;2239;p20"/>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0" name="Google Shape;2240;p20"/>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1" name="Google Shape;2241;p20"/>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2" name="Google Shape;2242;p20"/>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3" name="Google Shape;2243;p20"/>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4" name="Google Shape;2244;p20"/>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5" name="Google Shape;2245;p20"/>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6" name="Google Shape;2246;p20"/>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7" name="Google Shape;2247;p20"/>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8" name="Google Shape;2248;p20"/>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9" name="Google Shape;2249;p20"/>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0" name="Google Shape;2250;p20"/>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1" name="Google Shape;2251;p20"/>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2" name="Google Shape;2252;p20"/>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3" name="Google Shape;2253;p20"/>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4" name="Google Shape;2254;p20"/>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5" name="Google Shape;2255;p20"/>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6" name="Google Shape;2256;p20"/>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7" name="Google Shape;2257;p20"/>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8" name="Google Shape;2258;p20"/>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9" name="Google Shape;2259;p20"/>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0" name="Google Shape;2260;p20"/>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1" name="Google Shape;2261;p20"/>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2" name="Google Shape;2262;p20"/>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3" name="Google Shape;2263;p20"/>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4" name="Google Shape;2264;p20"/>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5" name="Google Shape;2265;p20"/>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6" name="Google Shape;2266;p20"/>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7" name="Google Shape;2267;p20"/>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8" name="Google Shape;2268;p20"/>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9" name="Google Shape;2269;p20"/>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0" name="Google Shape;2270;p20"/>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1" name="Google Shape;2271;p20"/>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2" name="Google Shape;2272;p20"/>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3" name="Google Shape;2273;p20"/>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4" name="Google Shape;2274;p20"/>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5" name="Google Shape;2275;p20"/>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6" name="Google Shape;2276;p20"/>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7" name="Google Shape;2277;p20"/>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8" name="Google Shape;2278;p20"/>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9" name="Google Shape;2279;p20"/>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0" name="Google Shape;2280;p20"/>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1" name="Google Shape;2281;p20"/>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2" name="Google Shape;2282;p20"/>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83" name="Google Shape;2283;p20"/>
          <p:cNvGrpSpPr/>
          <p:nvPr/>
        </p:nvGrpSpPr>
        <p:grpSpPr>
          <a:xfrm rot="10800000">
            <a:off x="6659535" y="28698"/>
            <a:ext cx="2309844" cy="5086302"/>
            <a:chOff x="986700" y="238125"/>
            <a:chExt cx="2379075" cy="5238750"/>
          </a:xfrm>
        </p:grpSpPr>
        <p:sp>
          <p:nvSpPr>
            <p:cNvPr id="2284" name="Google Shape;2284;p20"/>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5" name="Google Shape;2285;p20"/>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6" name="Google Shape;2286;p20"/>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7" name="Google Shape;2287;p20"/>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8" name="Google Shape;2288;p20"/>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9" name="Google Shape;2289;p20"/>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0" name="Google Shape;2290;p20"/>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1" name="Google Shape;2291;p20"/>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2" name="Google Shape;2292;p20"/>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3" name="Google Shape;2293;p20"/>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4" name="Google Shape;2294;p20"/>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5" name="Google Shape;2295;p20"/>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6" name="Google Shape;2296;p20"/>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7" name="Google Shape;2297;p20"/>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8" name="Google Shape;2298;p20"/>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9" name="Google Shape;2299;p20"/>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0" name="Google Shape;2300;p20"/>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1" name="Google Shape;2301;p20"/>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2" name="Google Shape;2302;p20"/>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3" name="Google Shape;2303;p20"/>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4" name="Google Shape;2304;p20"/>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5" name="Google Shape;2305;p20"/>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6" name="Google Shape;2306;p20"/>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7" name="Google Shape;2307;p20"/>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8" name="Google Shape;2308;p20"/>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9" name="Google Shape;2309;p20"/>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0" name="Google Shape;2310;p20"/>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1" name="Google Shape;2311;p20"/>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2" name="Google Shape;2312;p20"/>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3" name="Google Shape;2313;p20"/>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4" name="Google Shape;2314;p20"/>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5" name="Google Shape;2315;p20"/>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6" name="Google Shape;2316;p20"/>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7" name="Google Shape;2317;p20"/>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8" name="Google Shape;2318;p20"/>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9" name="Google Shape;2319;p20"/>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0" name="Google Shape;2320;p20"/>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1" name="Google Shape;2321;p20"/>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2" name="Google Shape;2322;p20"/>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3" name="Google Shape;2323;p20"/>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4" name="Google Shape;2324;p20"/>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5" name="Google Shape;2325;p20"/>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6" name="Google Shape;2326;p20"/>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7" name="Google Shape;2327;p20"/>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8" name="Google Shape;2328;p20"/>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9" name="Google Shape;2329;p20"/>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0" name="Google Shape;2330;p20"/>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1" name="Google Shape;2331;p20"/>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2" name="Google Shape;2332;p20"/>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3" name="Google Shape;2333;p20"/>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4" name="Google Shape;2334;p20"/>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5" name="Google Shape;2335;p20"/>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6" name="Google Shape;2336;p20"/>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7" name="Google Shape;2337;p20"/>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8" name="Google Shape;2338;p20"/>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9" name="Google Shape;2339;p20"/>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0" name="Google Shape;2340;p20"/>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1" name="Google Shape;2341;p20"/>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2" name="Google Shape;2342;p20"/>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3" name="Google Shape;2343;p20"/>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4" name="Google Shape;2344;p20"/>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5" name="Google Shape;2345;p20"/>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6" name="Google Shape;2346;p20"/>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7" name="Google Shape;2347;p20"/>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8" name="Google Shape;2348;p20"/>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9" name="Google Shape;2349;p20"/>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0" name="Google Shape;2350;p20"/>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1" name="Google Shape;2351;p20"/>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2" name="Google Shape;2352;p20"/>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3" name="Google Shape;2353;p20"/>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4" name="Google Shape;2354;p20"/>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5" name="Google Shape;2355;p20"/>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6" name="Google Shape;2356;p20"/>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7" name="Google Shape;2357;p20"/>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8" name="Google Shape;2358;p20"/>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9" name="Google Shape;2359;p20"/>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0" name="Google Shape;2360;p20"/>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1" name="Google Shape;2361;p20"/>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2" name="Google Shape;2362;p20"/>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3" name="Google Shape;2363;p20"/>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4" name="Google Shape;2364;p20"/>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5" name="Google Shape;2365;p20"/>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6" name="Google Shape;2366;p20"/>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7" name="Google Shape;2367;p20"/>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8" name="Google Shape;2368;p20"/>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9" name="Google Shape;2369;p20"/>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0" name="Google Shape;2370;p20"/>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1" name="Google Shape;2371;p20"/>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2" name="Google Shape;2372;p20"/>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3" name="Google Shape;2373;p20"/>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4" name="Google Shape;2374;p20"/>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5" name="Google Shape;2375;p20"/>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6" name="Google Shape;2376;p20"/>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7" name="Google Shape;2377;p20"/>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8" name="Google Shape;2378;p20"/>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9" name="Google Shape;2379;p20"/>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0" name="Google Shape;2380;p20"/>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1" name="Google Shape;2381;p20"/>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2" name="Google Shape;2382;p20"/>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3" name="Google Shape;2383;p20"/>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4" name="Google Shape;2384;p20"/>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5" name="Google Shape;2385;p20"/>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6" name="Google Shape;2386;p20"/>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7" name="Google Shape;2387;p20"/>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8" name="Google Shape;2388;p20"/>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9" name="Google Shape;2389;p20"/>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0" name="Google Shape;2390;p20"/>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1" name="Google Shape;2391;p20"/>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2" name="Google Shape;2392;p20"/>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3" name="Google Shape;2393;p20"/>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4" name="Google Shape;2394;p20"/>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5" name="Google Shape;2395;p20"/>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6" name="Google Shape;2396;p20"/>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7" name="Google Shape;2397;p20"/>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8" name="Google Shape;2398;p20"/>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9" name="Google Shape;2399;p20"/>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0" name="Google Shape;2400;p20"/>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1" name="Google Shape;2401;p20"/>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2" name="Google Shape;2402;p20"/>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03" name="Google Shape;2403;p20"/>
          <p:cNvGrpSpPr/>
          <p:nvPr/>
        </p:nvGrpSpPr>
        <p:grpSpPr>
          <a:xfrm rot="10800000">
            <a:off x="6367294" y="28698"/>
            <a:ext cx="2017554" cy="5086302"/>
            <a:chOff x="1588750" y="238125"/>
            <a:chExt cx="2078025" cy="5238750"/>
          </a:xfrm>
        </p:grpSpPr>
        <p:sp>
          <p:nvSpPr>
            <p:cNvPr id="2404" name="Google Shape;2404;p20"/>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5" name="Google Shape;2405;p20"/>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6" name="Google Shape;2406;p20"/>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7" name="Google Shape;2407;p20"/>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8" name="Google Shape;2408;p20"/>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9" name="Google Shape;2409;p20"/>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0" name="Google Shape;2410;p20"/>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1" name="Google Shape;2411;p20"/>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2" name="Google Shape;2412;p20"/>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3" name="Google Shape;2413;p20"/>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4" name="Google Shape;2414;p20"/>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5" name="Google Shape;2415;p20"/>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6" name="Google Shape;2416;p20"/>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7" name="Google Shape;2417;p20"/>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8" name="Google Shape;2418;p20"/>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9" name="Google Shape;2419;p20"/>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0" name="Google Shape;2420;p20"/>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1" name="Google Shape;2421;p20"/>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2" name="Google Shape;2422;p20"/>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3" name="Google Shape;2423;p20"/>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4" name="Google Shape;2424;p20"/>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5" name="Google Shape;2425;p20"/>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6" name="Google Shape;2426;p20"/>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7" name="Google Shape;2427;p20"/>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8" name="Google Shape;2428;p20"/>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9" name="Google Shape;2429;p20"/>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0" name="Google Shape;2430;p20"/>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1" name="Google Shape;2431;p20"/>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2" name="Google Shape;2432;p20"/>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3" name="Google Shape;2433;p20"/>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4" name="Google Shape;2434;p20"/>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5" name="Google Shape;2435;p20"/>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6" name="Google Shape;2436;p20"/>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7" name="Google Shape;2437;p20"/>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8" name="Google Shape;2438;p20"/>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9" name="Google Shape;2439;p20"/>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0" name="Google Shape;2440;p20"/>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1" name="Google Shape;2441;p20"/>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2" name="Google Shape;2442;p20"/>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3" name="Google Shape;2443;p20"/>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4" name="Google Shape;2444;p20"/>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5" name="Google Shape;2445;p20"/>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6" name="Google Shape;2446;p20"/>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7" name="Google Shape;2447;p20"/>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8" name="Google Shape;2448;p20"/>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9" name="Google Shape;2449;p20"/>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0" name="Google Shape;2450;p20"/>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1" name="Google Shape;2451;p20"/>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2" name="Google Shape;2452;p20"/>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3" name="Google Shape;2453;p20"/>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4" name="Google Shape;2454;p20"/>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5" name="Google Shape;2455;p20"/>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6" name="Google Shape;2456;p20"/>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7" name="Google Shape;2457;p20"/>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8" name="Google Shape;2458;p20"/>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9" name="Google Shape;2459;p20"/>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0" name="Google Shape;2460;p20"/>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1" name="Google Shape;2461;p20"/>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2" name="Google Shape;2462;p20"/>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3" name="Google Shape;2463;p20"/>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4" name="Google Shape;2464;p20"/>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5" name="Google Shape;2465;p20"/>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6" name="Google Shape;2466;p20"/>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7" name="Google Shape;2467;p20"/>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8" name="Google Shape;2468;p20"/>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9" name="Google Shape;2469;p20"/>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0" name="Google Shape;2470;p20"/>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1" name="Google Shape;2471;p20"/>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2" name="Google Shape;2472;p20"/>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3" name="Google Shape;2473;p20"/>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4" name="Google Shape;2474;p20"/>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5" name="Google Shape;2475;p20"/>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6" name="Google Shape;2476;p20"/>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7" name="Google Shape;2477;p20"/>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8" name="Google Shape;2478;p20"/>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9" name="Google Shape;2479;p20"/>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0" name="Google Shape;2480;p20"/>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1" name="Google Shape;2481;p20"/>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2" name="Google Shape;2482;p20"/>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3" name="Google Shape;2483;p20"/>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4" name="Google Shape;2484;p20"/>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5" name="Google Shape;2485;p20"/>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6" name="Google Shape;2486;p20"/>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7" name="Google Shape;2487;p20"/>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8" name="Google Shape;2488;p20"/>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9" name="Google Shape;2489;p20"/>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0" name="Google Shape;2490;p20"/>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1" name="Google Shape;2491;p20"/>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2" name="Google Shape;2492;p20"/>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3" name="Google Shape;2493;p20"/>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4" name="Google Shape;2494;p20"/>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5" name="Google Shape;2495;p20"/>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6" name="Google Shape;2496;p20"/>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7" name="Google Shape;2497;p20"/>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8" name="Google Shape;2498;p20"/>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9" name="Google Shape;2499;p20"/>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0" name="Google Shape;2500;p20"/>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1" name="Google Shape;2501;p20"/>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2" name="Google Shape;2502;p20"/>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3" name="Google Shape;2503;p20"/>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4" name="Google Shape;2504;p20"/>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5" name="Google Shape;2505;p20"/>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6" name="Google Shape;2506;p20"/>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7" name="Google Shape;2507;p20"/>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8" name="Google Shape;2508;p20"/>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9" name="Google Shape;2509;p20"/>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0" name="Google Shape;2510;p20"/>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1" name="Google Shape;2511;p20"/>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2" name="Google Shape;2512;p20"/>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3" name="Google Shape;2513;p20"/>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4" name="Google Shape;2514;p20"/>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5" name="Google Shape;2515;p20"/>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6" name="Google Shape;2516;p20"/>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7" name="Google Shape;2517;p20"/>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8" name="Google Shape;2518;p20"/>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9" name="Google Shape;2519;p20"/>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0" name="Google Shape;2520;p20"/>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1" name="Google Shape;2521;p20"/>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2" name="Google Shape;2522;p20"/>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3" name="Google Shape;2523;p20"/>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4" name="Google Shape;2524;p20"/>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5" name="Google Shape;2525;p20"/>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6" name="Google Shape;2526;p20"/>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7" name="Google Shape;2527;p20"/>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8" name="Google Shape;2528;p20"/>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9" name="Google Shape;2529;p20"/>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0" name="Google Shape;2530;p20"/>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1" name="Google Shape;2531;p20"/>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2" name="Google Shape;2532;p20"/>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3" name="Google Shape;2533;p20"/>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4" name="Google Shape;2534;p20"/>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5" name="Google Shape;2535;p20"/>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6" name="Google Shape;2536;p20"/>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7" name="Google Shape;2537;p20"/>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8" name="Google Shape;2538;p20"/>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9" name="Google Shape;2539;p20"/>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0" name="Google Shape;2540;p20"/>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1" name="Google Shape;2541;p20"/>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2" name="Google Shape;2542;p20"/>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3" name="Google Shape;2543;p20"/>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4" name="Google Shape;2544;p20"/>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5" name="Google Shape;2545;p20"/>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6" name="Google Shape;2546;p20"/>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7" name="Google Shape;2547;p20"/>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8" name="Google Shape;2548;p20"/>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9" name="Google Shape;2549;p20"/>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0" name="Google Shape;2550;p20"/>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1" name="Google Shape;2551;p20"/>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2" name="Google Shape;2552;p20"/>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3" name="Google Shape;2553;p20"/>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4" name="Google Shape;2554;p20"/>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5" name="Google Shape;2555;p20"/>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6" name="Google Shape;2556;p20"/>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7" name="Google Shape;2557;p20"/>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8" name="Google Shape;2558;p20"/>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9" name="Google Shape;2559;p20"/>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0" name="Google Shape;2560;p20"/>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1" name="Google Shape;2561;p20"/>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2" name="Google Shape;2562;p20"/>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3" name="Google Shape;2563;p20"/>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4" name="Google Shape;2564;p20"/>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5" name="Google Shape;2565;p20"/>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6" name="Google Shape;2566;p20"/>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7" name="Google Shape;2567;p20"/>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8" name="Google Shape;2568;p20"/>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9" name="Google Shape;2569;p20"/>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0" name="Google Shape;2570;p20"/>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1" name="Google Shape;2571;p20"/>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2" name="Google Shape;2572;p20"/>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3" name="Google Shape;2573;p20"/>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4" name="Google Shape;2574;p20"/>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5" name="Google Shape;2575;p20"/>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6" name="Google Shape;2576;p20"/>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7" name="Google Shape;2577;p20"/>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8" name="Google Shape;2578;p20"/>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9" name="Google Shape;2579;p20"/>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0" name="Google Shape;2580;p20"/>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1" name="Google Shape;2581;p20"/>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2" name="Google Shape;2582;p20"/>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3" name="Google Shape;2583;p20"/>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4" name="Google Shape;2584;p20"/>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5" name="Google Shape;2585;p20"/>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6" name="Google Shape;2586;p20"/>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7" name="Google Shape;2587;p20"/>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8" name="Google Shape;2588;p20"/>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9" name="Google Shape;2589;p20"/>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0" name="Google Shape;2590;p20"/>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1" name="Google Shape;2591;p20"/>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2" name="Google Shape;2592;p20"/>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3" name="Google Shape;2593;p20"/>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4" name="Google Shape;2594;p20"/>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5" name="Google Shape;2595;p20"/>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6" name="Google Shape;2596;p20"/>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7" name="Google Shape;2597;p20"/>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8" name="Google Shape;2598;p20"/>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9" name="Google Shape;2599;p20"/>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0" name="Google Shape;2600;p20"/>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1" name="Google Shape;2601;p20"/>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2" name="Google Shape;2602;p20"/>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3" name="Google Shape;2603;p20"/>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4" name="Google Shape;2604;p20"/>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5" name="Google Shape;2605;p20"/>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6" name="Google Shape;2606;p20"/>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7" name="Google Shape;2607;p20"/>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8" name="Google Shape;2608;p20"/>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9" name="Google Shape;2609;p20"/>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0" name="Google Shape;2610;p20"/>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1" name="Google Shape;2611;p20"/>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2" name="Google Shape;2612;p20"/>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13" name="Google Shape;2613;p20"/>
          <p:cNvGrpSpPr/>
          <p:nvPr/>
        </p:nvGrpSpPr>
        <p:grpSpPr>
          <a:xfrm rot="10800000">
            <a:off x="6367294" y="28698"/>
            <a:ext cx="2309820" cy="5086302"/>
            <a:chOff x="1287725" y="238125"/>
            <a:chExt cx="2379050" cy="5238750"/>
          </a:xfrm>
        </p:grpSpPr>
        <p:sp>
          <p:nvSpPr>
            <p:cNvPr id="2614" name="Google Shape;2614;p20"/>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5" name="Google Shape;2615;p20"/>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6" name="Google Shape;2616;p20"/>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7" name="Google Shape;2617;p20"/>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8" name="Google Shape;2618;p20"/>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9" name="Google Shape;2619;p20"/>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0" name="Google Shape;2620;p20"/>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1" name="Google Shape;2621;p20"/>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2" name="Google Shape;2622;p20"/>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3" name="Google Shape;2623;p20"/>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4" name="Google Shape;2624;p20"/>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5" name="Google Shape;2625;p20"/>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6" name="Google Shape;2626;p20"/>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7" name="Google Shape;2627;p20"/>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8" name="Google Shape;2628;p20"/>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9" name="Google Shape;2629;p20"/>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0" name="Google Shape;2630;p20"/>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1" name="Google Shape;2631;p20"/>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2" name="Google Shape;2632;p20"/>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3" name="Google Shape;2633;p20"/>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4" name="Google Shape;2634;p20"/>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5" name="Google Shape;2635;p20"/>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6" name="Google Shape;2636;p20"/>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7" name="Google Shape;2637;p20"/>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8" name="Google Shape;2638;p20"/>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9" name="Google Shape;2639;p20"/>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0" name="Google Shape;2640;p20"/>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1" name="Google Shape;2641;p20"/>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2" name="Google Shape;2642;p20"/>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3" name="Google Shape;2643;p20"/>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4" name="Google Shape;2644;p20"/>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5" name="Google Shape;2645;p20"/>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6" name="Google Shape;2646;p20"/>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7" name="Google Shape;2647;p20"/>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8" name="Google Shape;2648;p20"/>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9" name="Google Shape;2649;p20"/>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0" name="Google Shape;2650;p20"/>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1" name="Google Shape;2651;p20"/>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2" name="Google Shape;2652;p20"/>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3" name="Google Shape;2653;p20"/>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4" name="Google Shape;2654;p20"/>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5" name="Google Shape;2655;p20"/>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6" name="Google Shape;2656;p20"/>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7" name="Google Shape;2657;p20"/>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8" name="Google Shape;2658;p20"/>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9" name="Google Shape;2659;p20"/>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0" name="Google Shape;2660;p20"/>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1" name="Google Shape;2661;p20"/>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2" name="Google Shape;2662;p20"/>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3" name="Google Shape;2663;p20"/>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4" name="Google Shape;2664;p20"/>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5" name="Google Shape;2665;p20"/>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6" name="Google Shape;2666;p20"/>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7" name="Google Shape;2667;p20"/>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8" name="Google Shape;2668;p20"/>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9" name="Google Shape;2669;p20"/>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0" name="Google Shape;2670;p20"/>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1" name="Google Shape;2671;p20"/>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2" name="Google Shape;2672;p20"/>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3" name="Google Shape;2673;p20"/>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4" name="Google Shape;2674;p20"/>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5" name="Google Shape;2675;p20"/>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6" name="Google Shape;2676;p20"/>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7" name="Google Shape;2677;p20"/>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8" name="Google Shape;2678;p20"/>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9" name="Google Shape;2679;p20"/>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0" name="Google Shape;2680;p20"/>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1" name="Google Shape;2681;p20"/>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2" name="Google Shape;2682;p20"/>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3" name="Google Shape;2683;p20"/>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4" name="Google Shape;2684;p20"/>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5" name="Google Shape;2685;p20"/>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6" name="Google Shape;2686;p20"/>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7" name="Google Shape;2687;p20"/>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8" name="Google Shape;2688;p20"/>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9" name="Google Shape;2689;p20"/>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0" name="Google Shape;2690;p20"/>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1" name="Google Shape;2691;p20"/>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2" name="Google Shape;2692;p20"/>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3" name="Google Shape;2693;p20"/>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4" name="Google Shape;2694;p20"/>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5" name="Google Shape;2695;p20"/>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6" name="Google Shape;2696;p20"/>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7" name="Google Shape;2697;p20"/>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8" name="Google Shape;2698;p20"/>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9" name="Google Shape;2699;p20"/>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0" name="Google Shape;2700;p20"/>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1" name="Google Shape;2701;p20"/>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2" name="Google Shape;2702;p20"/>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3" name="Google Shape;2703;p20"/>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4" name="Google Shape;2704;p20"/>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5" name="Google Shape;2705;p20"/>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6" name="Google Shape;2706;p20"/>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7" name="Google Shape;2707;p20"/>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8" name="Google Shape;2708;p20"/>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9" name="Google Shape;2709;p20"/>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0" name="Google Shape;2710;p20"/>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1" name="Google Shape;2711;p20"/>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2" name="Google Shape;2712;p20"/>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3" name="Google Shape;2713;p20"/>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4" name="Google Shape;2714;p20"/>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5" name="Google Shape;2715;p20"/>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6" name="Google Shape;2716;p20"/>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Image background">
  <p:cSld name="BLANK_1_1">
    <p:bg>
      <p:bgPr>
        <a:solidFill>
          <a:schemeClr val="accent6"/>
        </a:solidFill>
        <a:effectLst/>
      </p:bgPr>
    </p:bg>
    <p:spTree>
      <p:nvGrpSpPr>
        <p:cNvPr id="1" name="Shape 2994"/>
        <p:cNvGrpSpPr/>
        <p:nvPr/>
      </p:nvGrpSpPr>
      <p:grpSpPr>
        <a:xfrm>
          <a:off x="0" y="0"/>
          <a:ext cx="0" cy="0"/>
          <a:chOff x="0" y="0"/>
          <a:chExt cx="0" cy="0"/>
        </a:xfrm>
      </p:grpSpPr>
      <p:grpSp>
        <p:nvGrpSpPr>
          <p:cNvPr id="2995" name="Google Shape;2995;p22"/>
          <p:cNvGrpSpPr/>
          <p:nvPr/>
        </p:nvGrpSpPr>
        <p:grpSpPr>
          <a:xfrm>
            <a:off x="7828607" y="28698"/>
            <a:ext cx="1286904" cy="5086302"/>
            <a:chOff x="6367294" y="28698"/>
            <a:chExt cx="1286904" cy="5086302"/>
          </a:xfrm>
        </p:grpSpPr>
        <p:sp>
          <p:nvSpPr>
            <p:cNvPr id="2996" name="Google Shape;2996;p22"/>
            <p:cNvSpPr/>
            <p:nvPr/>
          </p:nvSpPr>
          <p:spPr>
            <a:xfrm rot="10800000">
              <a:off x="7536331" y="613204"/>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7" name="Google Shape;2997;p22"/>
            <p:cNvSpPr/>
            <p:nvPr/>
          </p:nvSpPr>
          <p:spPr>
            <a:xfrm rot="10800000">
              <a:off x="7244066"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8" name="Google Shape;2998;p22"/>
            <p:cNvSpPr/>
            <p:nvPr/>
          </p:nvSpPr>
          <p:spPr>
            <a:xfrm rot="10800000">
              <a:off x="7244066"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9" name="Google Shape;2999;p22"/>
            <p:cNvSpPr/>
            <p:nvPr/>
          </p:nvSpPr>
          <p:spPr>
            <a:xfrm rot="10800000">
              <a:off x="6659535"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0" name="Google Shape;3000;p22"/>
            <p:cNvSpPr/>
            <p:nvPr/>
          </p:nvSpPr>
          <p:spPr>
            <a:xfrm rot="10800000">
              <a:off x="7536331"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1" name="Google Shape;3001;p22"/>
            <p:cNvSpPr/>
            <p:nvPr/>
          </p:nvSpPr>
          <p:spPr>
            <a:xfrm rot="10800000">
              <a:off x="7536331"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2" name="Google Shape;3002;p22"/>
            <p:cNvSpPr/>
            <p:nvPr/>
          </p:nvSpPr>
          <p:spPr>
            <a:xfrm rot="10800000">
              <a:off x="7536331"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3" name="Google Shape;3003;p22"/>
            <p:cNvSpPr/>
            <p:nvPr/>
          </p:nvSpPr>
          <p:spPr>
            <a:xfrm rot="10800000">
              <a:off x="7536331"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4" name="Google Shape;3004;p22"/>
            <p:cNvSpPr/>
            <p:nvPr/>
          </p:nvSpPr>
          <p:spPr>
            <a:xfrm rot="10800000">
              <a:off x="7536331" y="3828096"/>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5" name="Google Shape;3005;p22"/>
            <p:cNvSpPr/>
            <p:nvPr/>
          </p:nvSpPr>
          <p:spPr>
            <a:xfrm rot="10800000">
              <a:off x="7536331"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6" name="Google Shape;3006;p22"/>
            <p:cNvSpPr/>
            <p:nvPr/>
          </p:nvSpPr>
          <p:spPr>
            <a:xfrm rot="10800000">
              <a:off x="7536331" y="3535831"/>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7" name="Google Shape;3007;p22"/>
            <p:cNvSpPr/>
            <p:nvPr/>
          </p:nvSpPr>
          <p:spPr>
            <a:xfrm rot="10800000">
              <a:off x="7536331"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8" name="Google Shape;3008;p22"/>
            <p:cNvSpPr/>
            <p:nvPr/>
          </p:nvSpPr>
          <p:spPr>
            <a:xfrm rot="10800000">
              <a:off x="7536331"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9" name="Google Shape;3009;p22"/>
            <p:cNvSpPr/>
            <p:nvPr/>
          </p:nvSpPr>
          <p:spPr>
            <a:xfrm rot="10800000">
              <a:off x="7536331"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0" name="Google Shape;3010;p22"/>
            <p:cNvSpPr/>
            <p:nvPr/>
          </p:nvSpPr>
          <p:spPr>
            <a:xfrm rot="10800000">
              <a:off x="7536331"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1" name="Google Shape;3011;p22"/>
            <p:cNvSpPr/>
            <p:nvPr/>
          </p:nvSpPr>
          <p:spPr>
            <a:xfrm rot="10800000">
              <a:off x="7536331"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2" name="Google Shape;3012;p22"/>
            <p:cNvSpPr/>
            <p:nvPr/>
          </p:nvSpPr>
          <p:spPr>
            <a:xfrm rot="10800000">
              <a:off x="7536331" y="2366770"/>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3" name="Google Shape;3013;p22"/>
            <p:cNvSpPr/>
            <p:nvPr/>
          </p:nvSpPr>
          <p:spPr>
            <a:xfrm rot="10800000">
              <a:off x="7536331"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4" name="Google Shape;3014;p22"/>
            <p:cNvSpPr/>
            <p:nvPr/>
          </p:nvSpPr>
          <p:spPr>
            <a:xfrm rot="10800000">
              <a:off x="7536331"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5" name="Google Shape;3015;p22"/>
            <p:cNvSpPr/>
            <p:nvPr/>
          </p:nvSpPr>
          <p:spPr>
            <a:xfrm rot="10800000">
              <a:off x="7536331"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6" name="Google Shape;3016;p22"/>
            <p:cNvSpPr/>
            <p:nvPr/>
          </p:nvSpPr>
          <p:spPr>
            <a:xfrm rot="10800000">
              <a:off x="7536331"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7" name="Google Shape;3017;p22"/>
            <p:cNvSpPr/>
            <p:nvPr/>
          </p:nvSpPr>
          <p:spPr>
            <a:xfrm rot="10800000">
              <a:off x="7536331"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8" name="Google Shape;3018;p22"/>
            <p:cNvSpPr/>
            <p:nvPr/>
          </p:nvSpPr>
          <p:spPr>
            <a:xfrm rot="10800000">
              <a:off x="7536331"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9" name="Google Shape;3019;p22"/>
            <p:cNvSpPr/>
            <p:nvPr/>
          </p:nvSpPr>
          <p:spPr>
            <a:xfrm rot="10800000">
              <a:off x="7536331"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0" name="Google Shape;3020;p22"/>
            <p:cNvSpPr/>
            <p:nvPr/>
          </p:nvSpPr>
          <p:spPr>
            <a:xfrm rot="10800000">
              <a:off x="7536331"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1" name="Google Shape;3021;p22"/>
            <p:cNvSpPr/>
            <p:nvPr/>
          </p:nvSpPr>
          <p:spPr>
            <a:xfrm rot="10800000">
              <a:off x="7536331"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2" name="Google Shape;3022;p22"/>
            <p:cNvSpPr/>
            <p:nvPr/>
          </p:nvSpPr>
          <p:spPr>
            <a:xfrm rot="10800000">
              <a:off x="7536331"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3" name="Google Shape;3023;p22"/>
            <p:cNvSpPr/>
            <p:nvPr/>
          </p:nvSpPr>
          <p:spPr>
            <a:xfrm rot="10800000">
              <a:off x="7536331"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4" name="Google Shape;3024;p22"/>
            <p:cNvSpPr/>
            <p:nvPr/>
          </p:nvSpPr>
          <p:spPr>
            <a:xfrm rot="10800000">
              <a:off x="7536331"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5" name="Google Shape;3025;p22"/>
            <p:cNvSpPr/>
            <p:nvPr/>
          </p:nvSpPr>
          <p:spPr>
            <a:xfrm rot="10800000">
              <a:off x="7536331" y="2869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6" name="Google Shape;3026;p22"/>
            <p:cNvSpPr/>
            <p:nvPr/>
          </p:nvSpPr>
          <p:spPr>
            <a:xfrm rot="10800000">
              <a:off x="7390210" y="4851012"/>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7" name="Google Shape;3027;p22"/>
            <p:cNvSpPr/>
            <p:nvPr/>
          </p:nvSpPr>
          <p:spPr>
            <a:xfrm rot="10800000">
              <a:off x="7390210"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8" name="Google Shape;3028;p22"/>
            <p:cNvSpPr/>
            <p:nvPr/>
          </p:nvSpPr>
          <p:spPr>
            <a:xfrm rot="10800000">
              <a:off x="7390210" y="4412627"/>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9" name="Google Shape;3029;p22"/>
            <p:cNvSpPr/>
            <p:nvPr/>
          </p:nvSpPr>
          <p:spPr>
            <a:xfrm rot="10800000">
              <a:off x="7390210"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0" name="Google Shape;3030;p22"/>
            <p:cNvSpPr/>
            <p:nvPr/>
          </p:nvSpPr>
          <p:spPr>
            <a:xfrm rot="10800000">
              <a:off x="7390210" y="4120361"/>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1" name="Google Shape;3031;p22"/>
            <p:cNvSpPr/>
            <p:nvPr/>
          </p:nvSpPr>
          <p:spPr>
            <a:xfrm rot="10800000">
              <a:off x="7390210"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2" name="Google Shape;3032;p22"/>
            <p:cNvSpPr/>
            <p:nvPr/>
          </p:nvSpPr>
          <p:spPr>
            <a:xfrm rot="10800000">
              <a:off x="7390210" y="3535831"/>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3" name="Google Shape;3033;p22"/>
            <p:cNvSpPr/>
            <p:nvPr/>
          </p:nvSpPr>
          <p:spPr>
            <a:xfrm rot="10800000">
              <a:off x="7390210" y="3389711"/>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4" name="Google Shape;3034;p22"/>
            <p:cNvSpPr/>
            <p:nvPr/>
          </p:nvSpPr>
          <p:spPr>
            <a:xfrm rot="10800000">
              <a:off x="7390210" y="3243566"/>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5" name="Google Shape;3035;p22"/>
            <p:cNvSpPr/>
            <p:nvPr/>
          </p:nvSpPr>
          <p:spPr>
            <a:xfrm rot="10800000">
              <a:off x="7390210"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6" name="Google Shape;3036;p22"/>
            <p:cNvSpPr/>
            <p:nvPr/>
          </p:nvSpPr>
          <p:spPr>
            <a:xfrm rot="10800000">
              <a:off x="7390210" y="2805180"/>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7" name="Google Shape;3037;p22"/>
            <p:cNvSpPr/>
            <p:nvPr/>
          </p:nvSpPr>
          <p:spPr>
            <a:xfrm rot="10800000">
              <a:off x="7390210"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8" name="Google Shape;3038;p22"/>
            <p:cNvSpPr/>
            <p:nvPr/>
          </p:nvSpPr>
          <p:spPr>
            <a:xfrm rot="10800000">
              <a:off x="7390210"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9" name="Google Shape;3039;p22"/>
            <p:cNvSpPr/>
            <p:nvPr/>
          </p:nvSpPr>
          <p:spPr>
            <a:xfrm rot="10800000">
              <a:off x="7390210"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0" name="Google Shape;3040;p22"/>
            <p:cNvSpPr/>
            <p:nvPr/>
          </p:nvSpPr>
          <p:spPr>
            <a:xfrm rot="10800000">
              <a:off x="7390210"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1" name="Google Shape;3041;p22"/>
            <p:cNvSpPr/>
            <p:nvPr/>
          </p:nvSpPr>
          <p:spPr>
            <a:xfrm rot="10800000">
              <a:off x="7390210" y="2074529"/>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2" name="Google Shape;3042;p22"/>
            <p:cNvSpPr/>
            <p:nvPr/>
          </p:nvSpPr>
          <p:spPr>
            <a:xfrm rot="10800000">
              <a:off x="7390210"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3" name="Google Shape;3043;p22"/>
            <p:cNvSpPr/>
            <p:nvPr/>
          </p:nvSpPr>
          <p:spPr>
            <a:xfrm rot="10800000">
              <a:off x="7390210"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4" name="Google Shape;3044;p22"/>
            <p:cNvSpPr/>
            <p:nvPr/>
          </p:nvSpPr>
          <p:spPr>
            <a:xfrm rot="10800000">
              <a:off x="7390210" y="1343854"/>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5" name="Google Shape;3045;p22"/>
            <p:cNvSpPr/>
            <p:nvPr/>
          </p:nvSpPr>
          <p:spPr>
            <a:xfrm rot="10800000">
              <a:off x="7390210"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6" name="Google Shape;3046;p22"/>
            <p:cNvSpPr/>
            <p:nvPr/>
          </p:nvSpPr>
          <p:spPr>
            <a:xfrm rot="10800000">
              <a:off x="7390210"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7" name="Google Shape;3047;p22"/>
            <p:cNvSpPr/>
            <p:nvPr/>
          </p:nvSpPr>
          <p:spPr>
            <a:xfrm rot="10800000">
              <a:off x="7390210" y="75934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8" name="Google Shape;3048;p22"/>
            <p:cNvSpPr/>
            <p:nvPr/>
          </p:nvSpPr>
          <p:spPr>
            <a:xfrm rot="10800000">
              <a:off x="7390210" y="613204"/>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9" name="Google Shape;3049;p22"/>
            <p:cNvSpPr/>
            <p:nvPr/>
          </p:nvSpPr>
          <p:spPr>
            <a:xfrm rot="10800000">
              <a:off x="7390210" y="320938"/>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0" name="Google Shape;3050;p22"/>
            <p:cNvSpPr/>
            <p:nvPr/>
          </p:nvSpPr>
          <p:spPr>
            <a:xfrm rot="10800000">
              <a:off x="7390210"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1" name="Google Shape;3051;p22"/>
            <p:cNvSpPr/>
            <p:nvPr/>
          </p:nvSpPr>
          <p:spPr>
            <a:xfrm rot="10800000">
              <a:off x="7244066"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2" name="Google Shape;3052;p22"/>
            <p:cNvSpPr/>
            <p:nvPr/>
          </p:nvSpPr>
          <p:spPr>
            <a:xfrm rot="10800000">
              <a:off x="7244066"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3" name="Google Shape;3053;p22"/>
            <p:cNvSpPr/>
            <p:nvPr/>
          </p:nvSpPr>
          <p:spPr>
            <a:xfrm rot="10800000">
              <a:off x="7244066"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4" name="Google Shape;3054;p22"/>
            <p:cNvSpPr/>
            <p:nvPr/>
          </p:nvSpPr>
          <p:spPr>
            <a:xfrm rot="10800000">
              <a:off x="7244066"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5" name="Google Shape;3055;p22"/>
            <p:cNvSpPr/>
            <p:nvPr/>
          </p:nvSpPr>
          <p:spPr>
            <a:xfrm rot="10800000">
              <a:off x="7244066"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6" name="Google Shape;3056;p22"/>
            <p:cNvSpPr/>
            <p:nvPr/>
          </p:nvSpPr>
          <p:spPr>
            <a:xfrm rot="10800000">
              <a:off x="7244066"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7" name="Google Shape;3057;p22"/>
            <p:cNvSpPr/>
            <p:nvPr/>
          </p:nvSpPr>
          <p:spPr>
            <a:xfrm rot="10800000">
              <a:off x="7244066"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8" name="Google Shape;3058;p22"/>
            <p:cNvSpPr/>
            <p:nvPr/>
          </p:nvSpPr>
          <p:spPr>
            <a:xfrm rot="10800000">
              <a:off x="7244066"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9" name="Google Shape;3059;p22"/>
            <p:cNvSpPr/>
            <p:nvPr/>
          </p:nvSpPr>
          <p:spPr>
            <a:xfrm rot="10800000">
              <a:off x="7244066"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0" name="Google Shape;3060;p22"/>
            <p:cNvSpPr/>
            <p:nvPr/>
          </p:nvSpPr>
          <p:spPr>
            <a:xfrm rot="10800000">
              <a:off x="7244066"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1" name="Google Shape;3061;p22"/>
            <p:cNvSpPr/>
            <p:nvPr/>
          </p:nvSpPr>
          <p:spPr>
            <a:xfrm rot="10800000">
              <a:off x="7244066"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2" name="Google Shape;3062;p22"/>
            <p:cNvSpPr/>
            <p:nvPr/>
          </p:nvSpPr>
          <p:spPr>
            <a:xfrm rot="10800000">
              <a:off x="7244066"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3" name="Google Shape;3063;p22"/>
            <p:cNvSpPr/>
            <p:nvPr/>
          </p:nvSpPr>
          <p:spPr>
            <a:xfrm rot="10800000">
              <a:off x="7244066"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4" name="Google Shape;3064;p22"/>
            <p:cNvSpPr/>
            <p:nvPr/>
          </p:nvSpPr>
          <p:spPr>
            <a:xfrm rot="10800000">
              <a:off x="7244066"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5" name="Google Shape;3065;p22"/>
            <p:cNvSpPr/>
            <p:nvPr/>
          </p:nvSpPr>
          <p:spPr>
            <a:xfrm rot="10800000">
              <a:off x="7244066"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6" name="Google Shape;3066;p22"/>
            <p:cNvSpPr/>
            <p:nvPr/>
          </p:nvSpPr>
          <p:spPr>
            <a:xfrm rot="10800000">
              <a:off x="7244066"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7" name="Google Shape;3067;p22"/>
            <p:cNvSpPr/>
            <p:nvPr/>
          </p:nvSpPr>
          <p:spPr>
            <a:xfrm rot="10800000">
              <a:off x="7244066"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8" name="Google Shape;3068;p22"/>
            <p:cNvSpPr/>
            <p:nvPr/>
          </p:nvSpPr>
          <p:spPr>
            <a:xfrm rot="10800000">
              <a:off x="7244066"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9" name="Google Shape;3069;p22"/>
            <p:cNvSpPr/>
            <p:nvPr/>
          </p:nvSpPr>
          <p:spPr>
            <a:xfrm rot="10800000">
              <a:off x="7244066"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0" name="Google Shape;3070;p22"/>
            <p:cNvSpPr/>
            <p:nvPr/>
          </p:nvSpPr>
          <p:spPr>
            <a:xfrm rot="10800000">
              <a:off x="7244066"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1" name="Google Shape;3071;p22"/>
            <p:cNvSpPr/>
            <p:nvPr/>
          </p:nvSpPr>
          <p:spPr>
            <a:xfrm rot="10800000">
              <a:off x="7097945"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2" name="Google Shape;3072;p22"/>
            <p:cNvSpPr/>
            <p:nvPr/>
          </p:nvSpPr>
          <p:spPr>
            <a:xfrm rot="10800000">
              <a:off x="7097945"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3" name="Google Shape;3073;p22"/>
            <p:cNvSpPr/>
            <p:nvPr/>
          </p:nvSpPr>
          <p:spPr>
            <a:xfrm rot="10800000">
              <a:off x="7097945"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4" name="Google Shape;3074;p22"/>
            <p:cNvSpPr/>
            <p:nvPr/>
          </p:nvSpPr>
          <p:spPr>
            <a:xfrm rot="10800000">
              <a:off x="7097945"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5" name="Google Shape;3075;p22"/>
            <p:cNvSpPr/>
            <p:nvPr/>
          </p:nvSpPr>
          <p:spPr>
            <a:xfrm rot="10800000">
              <a:off x="7097945"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6" name="Google Shape;3076;p22"/>
            <p:cNvSpPr/>
            <p:nvPr/>
          </p:nvSpPr>
          <p:spPr>
            <a:xfrm rot="10800000">
              <a:off x="7097945"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7" name="Google Shape;3077;p22"/>
            <p:cNvSpPr/>
            <p:nvPr/>
          </p:nvSpPr>
          <p:spPr>
            <a:xfrm rot="10800000">
              <a:off x="7097945"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8" name="Google Shape;3078;p22"/>
            <p:cNvSpPr/>
            <p:nvPr/>
          </p:nvSpPr>
          <p:spPr>
            <a:xfrm rot="10800000">
              <a:off x="7097945"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9" name="Google Shape;3079;p22"/>
            <p:cNvSpPr/>
            <p:nvPr/>
          </p:nvSpPr>
          <p:spPr>
            <a:xfrm rot="10800000">
              <a:off x="7097945"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0" name="Google Shape;3080;p22"/>
            <p:cNvSpPr/>
            <p:nvPr/>
          </p:nvSpPr>
          <p:spPr>
            <a:xfrm rot="10800000">
              <a:off x="7097945"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1" name="Google Shape;3081;p22"/>
            <p:cNvSpPr/>
            <p:nvPr/>
          </p:nvSpPr>
          <p:spPr>
            <a:xfrm rot="10800000">
              <a:off x="7097945"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2" name="Google Shape;3082;p22"/>
            <p:cNvSpPr/>
            <p:nvPr/>
          </p:nvSpPr>
          <p:spPr>
            <a:xfrm rot="10800000">
              <a:off x="7097945"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3" name="Google Shape;3083;p22"/>
            <p:cNvSpPr/>
            <p:nvPr/>
          </p:nvSpPr>
          <p:spPr>
            <a:xfrm rot="10800000">
              <a:off x="7097945"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4" name="Google Shape;3084;p22"/>
            <p:cNvSpPr/>
            <p:nvPr/>
          </p:nvSpPr>
          <p:spPr>
            <a:xfrm rot="10800000">
              <a:off x="7097945"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5" name="Google Shape;3085;p22"/>
            <p:cNvSpPr/>
            <p:nvPr/>
          </p:nvSpPr>
          <p:spPr>
            <a:xfrm rot="10800000">
              <a:off x="7097945"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6" name="Google Shape;3086;p22"/>
            <p:cNvSpPr/>
            <p:nvPr/>
          </p:nvSpPr>
          <p:spPr>
            <a:xfrm rot="10800000">
              <a:off x="7097945"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7" name="Google Shape;3087;p22"/>
            <p:cNvSpPr/>
            <p:nvPr/>
          </p:nvSpPr>
          <p:spPr>
            <a:xfrm rot="10800000">
              <a:off x="7097945" y="174818"/>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8" name="Google Shape;3088;p22"/>
            <p:cNvSpPr/>
            <p:nvPr/>
          </p:nvSpPr>
          <p:spPr>
            <a:xfrm rot="10800000">
              <a:off x="7097945"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9" name="Google Shape;3089;p22"/>
            <p:cNvSpPr/>
            <p:nvPr/>
          </p:nvSpPr>
          <p:spPr>
            <a:xfrm rot="10800000">
              <a:off x="6951800"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0" name="Google Shape;3090;p22"/>
            <p:cNvSpPr/>
            <p:nvPr/>
          </p:nvSpPr>
          <p:spPr>
            <a:xfrm rot="10800000">
              <a:off x="6951800" y="4704867"/>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1" name="Google Shape;3091;p22"/>
            <p:cNvSpPr/>
            <p:nvPr/>
          </p:nvSpPr>
          <p:spPr>
            <a:xfrm rot="10800000">
              <a:off x="6951800"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2" name="Google Shape;3092;p22"/>
            <p:cNvSpPr/>
            <p:nvPr/>
          </p:nvSpPr>
          <p:spPr>
            <a:xfrm rot="10800000">
              <a:off x="6951800"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3" name="Google Shape;3093;p22"/>
            <p:cNvSpPr/>
            <p:nvPr/>
          </p:nvSpPr>
          <p:spPr>
            <a:xfrm rot="10800000">
              <a:off x="6951800" y="3681951"/>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4" name="Google Shape;3094;p22"/>
            <p:cNvSpPr/>
            <p:nvPr/>
          </p:nvSpPr>
          <p:spPr>
            <a:xfrm rot="10800000">
              <a:off x="6951800"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5" name="Google Shape;3095;p22"/>
            <p:cNvSpPr/>
            <p:nvPr/>
          </p:nvSpPr>
          <p:spPr>
            <a:xfrm rot="10800000">
              <a:off x="6951800" y="2951301"/>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6" name="Google Shape;3096;p22"/>
            <p:cNvSpPr/>
            <p:nvPr/>
          </p:nvSpPr>
          <p:spPr>
            <a:xfrm rot="10800000">
              <a:off x="6951800"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7" name="Google Shape;3097;p22"/>
            <p:cNvSpPr/>
            <p:nvPr/>
          </p:nvSpPr>
          <p:spPr>
            <a:xfrm rot="10800000">
              <a:off x="6951800" y="222065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8" name="Google Shape;3098;p22"/>
            <p:cNvSpPr/>
            <p:nvPr/>
          </p:nvSpPr>
          <p:spPr>
            <a:xfrm rot="10800000">
              <a:off x="6951800" y="2074529"/>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9" name="Google Shape;3099;p22"/>
            <p:cNvSpPr/>
            <p:nvPr/>
          </p:nvSpPr>
          <p:spPr>
            <a:xfrm rot="10800000">
              <a:off x="6951800" y="1782264"/>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0" name="Google Shape;3100;p22"/>
            <p:cNvSpPr/>
            <p:nvPr/>
          </p:nvSpPr>
          <p:spPr>
            <a:xfrm rot="10800000">
              <a:off x="6951800"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1" name="Google Shape;3101;p22"/>
            <p:cNvSpPr/>
            <p:nvPr/>
          </p:nvSpPr>
          <p:spPr>
            <a:xfrm rot="10800000">
              <a:off x="6951800" y="1489999"/>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2" name="Google Shape;3102;p22"/>
            <p:cNvSpPr/>
            <p:nvPr/>
          </p:nvSpPr>
          <p:spPr>
            <a:xfrm rot="10800000">
              <a:off x="6951800" y="1197734"/>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3" name="Google Shape;3103;p22"/>
            <p:cNvSpPr/>
            <p:nvPr/>
          </p:nvSpPr>
          <p:spPr>
            <a:xfrm rot="10800000">
              <a:off x="6951800" y="1051613"/>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4" name="Google Shape;3104;p22"/>
            <p:cNvSpPr/>
            <p:nvPr/>
          </p:nvSpPr>
          <p:spPr>
            <a:xfrm rot="10800000">
              <a:off x="6951800" y="613204"/>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5" name="Google Shape;3105;p22"/>
            <p:cNvSpPr/>
            <p:nvPr/>
          </p:nvSpPr>
          <p:spPr>
            <a:xfrm rot="10800000">
              <a:off x="6951800" y="320938"/>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6" name="Google Shape;3106;p22"/>
            <p:cNvSpPr/>
            <p:nvPr/>
          </p:nvSpPr>
          <p:spPr>
            <a:xfrm rot="10800000">
              <a:off x="6951800"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7" name="Google Shape;3107;p22"/>
            <p:cNvSpPr/>
            <p:nvPr/>
          </p:nvSpPr>
          <p:spPr>
            <a:xfrm rot="10800000">
              <a:off x="6805680" y="4997133"/>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8" name="Google Shape;3108;p22"/>
            <p:cNvSpPr/>
            <p:nvPr/>
          </p:nvSpPr>
          <p:spPr>
            <a:xfrm rot="10800000">
              <a:off x="6805680" y="4558747"/>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9" name="Google Shape;3109;p22"/>
            <p:cNvSpPr/>
            <p:nvPr/>
          </p:nvSpPr>
          <p:spPr>
            <a:xfrm rot="10800000">
              <a:off x="6805680" y="4120361"/>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0" name="Google Shape;3110;p22"/>
            <p:cNvSpPr/>
            <p:nvPr/>
          </p:nvSpPr>
          <p:spPr>
            <a:xfrm rot="10800000">
              <a:off x="6805680" y="3535831"/>
              <a:ext cx="117867" cy="117867"/>
            </a:xfrm>
            <a:custGeom>
              <a:avLst/>
              <a:gdLst/>
              <a:ahLst/>
              <a:cxnLst/>
              <a:rect l="l" t="t" r="r" b="b"/>
              <a:pathLst>
                <a:path w="4856" h="4856" extrusionOk="0">
                  <a:moveTo>
                    <a:pt x="0" y="0"/>
                  </a:moveTo>
                  <a:lnTo>
                    <a:pt x="0"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1" name="Google Shape;3111;p22"/>
            <p:cNvSpPr/>
            <p:nvPr/>
          </p:nvSpPr>
          <p:spPr>
            <a:xfrm rot="10800000">
              <a:off x="6805680" y="2951301"/>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2" name="Google Shape;3112;p22"/>
            <p:cNvSpPr/>
            <p:nvPr/>
          </p:nvSpPr>
          <p:spPr>
            <a:xfrm rot="10800000">
              <a:off x="6805680" y="2220650"/>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3" name="Google Shape;3113;p22"/>
            <p:cNvSpPr/>
            <p:nvPr/>
          </p:nvSpPr>
          <p:spPr>
            <a:xfrm rot="10800000">
              <a:off x="6805680" y="1051613"/>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4" name="Google Shape;3114;p22"/>
            <p:cNvSpPr/>
            <p:nvPr/>
          </p:nvSpPr>
          <p:spPr>
            <a:xfrm rot="10800000">
              <a:off x="6805680" y="905469"/>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5" name="Google Shape;3115;p22"/>
            <p:cNvSpPr/>
            <p:nvPr/>
          </p:nvSpPr>
          <p:spPr>
            <a:xfrm rot="10800000">
              <a:off x="6805680" y="28698"/>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6" name="Google Shape;3116;p22"/>
            <p:cNvSpPr/>
            <p:nvPr/>
          </p:nvSpPr>
          <p:spPr>
            <a:xfrm rot="10800000">
              <a:off x="6659535"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7" name="Google Shape;3117;p22"/>
            <p:cNvSpPr/>
            <p:nvPr/>
          </p:nvSpPr>
          <p:spPr>
            <a:xfrm rot="10800000">
              <a:off x="6659535"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8" name="Google Shape;3118;p22"/>
            <p:cNvSpPr/>
            <p:nvPr/>
          </p:nvSpPr>
          <p:spPr>
            <a:xfrm rot="10800000">
              <a:off x="6659535"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9" name="Google Shape;3119;p22"/>
            <p:cNvSpPr/>
            <p:nvPr/>
          </p:nvSpPr>
          <p:spPr>
            <a:xfrm rot="10800000">
              <a:off x="6659535"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0" name="Google Shape;3120;p22"/>
            <p:cNvSpPr/>
            <p:nvPr/>
          </p:nvSpPr>
          <p:spPr>
            <a:xfrm rot="10800000">
              <a:off x="6659535"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1" name="Google Shape;3121;p22"/>
            <p:cNvSpPr/>
            <p:nvPr/>
          </p:nvSpPr>
          <p:spPr>
            <a:xfrm rot="10800000">
              <a:off x="6659535" y="905469"/>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2" name="Google Shape;3122;p22"/>
            <p:cNvSpPr/>
            <p:nvPr/>
          </p:nvSpPr>
          <p:spPr>
            <a:xfrm rot="10800000">
              <a:off x="6659535" y="759348"/>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3" name="Google Shape;3123;p22"/>
            <p:cNvSpPr/>
            <p:nvPr/>
          </p:nvSpPr>
          <p:spPr>
            <a:xfrm rot="10800000">
              <a:off x="6659535"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4" name="Google Shape;3124;p22"/>
            <p:cNvSpPr/>
            <p:nvPr/>
          </p:nvSpPr>
          <p:spPr>
            <a:xfrm rot="10800000">
              <a:off x="6513415"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5" name="Google Shape;3125;p22"/>
            <p:cNvSpPr/>
            <p:nvPr/>
          </p:nvSpPr>
          <p:spPr>
            <a:xfrm rot="10800000">
              <a:off x="6513415"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6" name="Google Shape;3126;p22"/>
            <p:cNvSpPr/>
            <p:nvPr/>
          </p:nvSpPr>
          <p:spPr>
            <a:xfrm rot="10800000">
              <a:off x="6513415"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7" name="Google Shape;3127;p22"/>
            <p:cNvSpPr/>
            <p:nvPr/>
          </p:nvSpPr>
          <p:spPr>
            <a:xfrm rot="10800000">
              <a:off x="6513415"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8" name="Google Shape;3128;p22"/>
            <p:cNvSpPr/>
            <p:nvPr/>
          </p:nvSpPr>
          <p:spPr>
            <a:xfrm rot="10800000">
              <a:off x="6513415"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9" name="Google Shape;3129;p22"/>
            <p:cNvSpPr/>
            <p:nvPr/>
          </p:nvSpPr>
          <p:spPr>
            <a:xfrm rot="10800000">
              <a:off x="6513415"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0" name="Google Shape;3130;p22"/>
            <p:cNvSpPr/>
            <p:nvPr/>
          </p:nvSpPr>
          <p:spPr>
            <a:xfrm rot="10800000">
              <a:off x="6367294"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1" name="Google Shape;3131;p22"/>
            <p:cNvSpPr/>
            <p:nvPr/>
          </p:nvSpPr>
          <p:spPr>
            <a:xfrm rot="10800000">
              <a:off x="6367294"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2" name="Google Shape;3132;p22"/>
            <p:cNvSpPr/>
            <p:nvPr/>
          </p:nvSpPr>
          <p:spPr>
            <a:xfrm rot="10800000">
              <a:off x="6367294"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3" name="Google Shape;3133;p22"/>
            <p:cNvSpPr/>
            <p:nvPr/>
          </p:nvSpPr>
          <p:spPr>
            <a:xfrm rot="10800000">
              <a:off x="7536331"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4" name="Google Shape;3134;p22"/>
            <p:cNvSpPr/>
            <p:nvPr/>
          </p:nvSpPr>
          <p:spPr>
            <a:xfrm rot="10800000">
              <a:off x="7536331" y="4851012"/>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5" name="Google Shape;3135;p22"/>
            <p:cNvSpPr/>
            <p:nvPr/>
          </p:nvSpPr>
          <p:spPr>
            <a:xfrm rot="10800000">
              <a:off x="7536331" y="4412627"/>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6" name="Google Shape;3136;p22"/>
            <p:cNvSpPr/>
            <p:nvPr/>
          </p:nvSpPr>
          <p:spPr>
            <a:xfrm rot="10800000">
              <a:off x="7536331"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7" name="Google Shape;3137;p22"/>
            <p:cNvSpPr/>
            <p:nvPr/>
          </p:nvSpPr>
          <p:spPr>
            <a:xfrm rot="10800000">
              <a:off x="7536331"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8" name="Google Shape;3138;p22"/>
            <p:cNvSpPr/>
            <p:nvPr/>
          </p:nvSpPr>
          <p:spPr>
            <a:xfrm rot="10800000">
              <a:off x="7536331"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9" name="Google Shape;3139;p22"/>
            <p:cNvSpPr/>
            <p:nvPr/>
          </p:nvSpPr>
          <p:spPr>
            <a:xfrm rot="10800000">
              <a:off x="7536331"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0" name="Google Shape;3140;p22"/>
            <p:cNvSpPr/>
            <p:nvPr/>
          </p:nvSpPr>
          <p:spPr>
            <a:xfrm rot="10800000">
              <a:off x="7536331"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1" name="Google Shape;3141;p22"/>
            <p:cNvSpPr/>
            <p:nvPr/>
          </p:nvSpPr>
          <p:spPr>
            <a:xfrm rot="10800000">
              <a:off x="7390210"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2" name="Google Shape;3142;p22"/>
            <p:cNvSpPr/>
            <p:nvPr/>
          </p:nvSpPr>
          <p:spPr>
            <a:xfrm rot="10800000">
              <a:off x="7390210" y="397421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3" name="Google Shape;3143;p22"/>
            <p:cNvSpPr/>
            <p:nvPr/>
          </p:nvSpPr>
          <p:spPr>
            <a:xfrm rot="10800000">
              <a:off x="7390210"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4" name="Google Shape;3144;p22"/>
            <p:cNvSpPr/>
            <p:nvPr/>
          </p:nvSpPr>
          <p:spPr>
            <a:xfrm rot="10800000">
              <a:off x="7390210"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5" name="Google Shape;3145;p22"/>
            <p:cNvSpPr/>
            <p:nvPr/>
          </p:nvSpPr>
          <p:spPr>
            <a:xfrm rot="10800000">
              <a:off x="7390210"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6" name="Google Shape;3146;p22"/>
            <p:cNvSpPr/>
            <p:nvPr/>
          </p:nvSpPr>
          <p:spPr>
            <a:xfrm rot="10800000">
              <a:off x="7244066"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7" name="Google Shape;3147;p22"/>
            <p:cNvSpPr/>
            <p:nvPr/>
          </p:nvSpPr>
          <p:spPr>
            <a:xfrm rot="10800000">
              <a:off x="7244066"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8" name="Google Shape;3148;p22"/>
            <p:cNvSpPr/>
            <p:nvPr/>
          </p:nvSpPr>
          <p:spPr>
            <a:xfrm rot="10800000">
              <a:off x="7244066"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9" name="Google Shape;3149;p22"/>
            <p:cNvSpPr/>
            <p:nvPr/>
          </p:nvSpPr>
          <p:spPr>
            <a:xfrm rot="10800000">
              <a:off x="7244066"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0" name="Google Shape;3150;p22"/>
            <p:cNvSpPr/>
            <p:nvPr/>
          </p:nvSpPr>
          <p:spPr>
            <a:xfrm rot="10800000">
              <a:off x="7244066"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1" name="Google Shape;3151;p22"/>
            <p:cNvSpPr/>
            <p:nvPr/>
          </p:nvSpPr>
          <p:spPr>
            <a:xfrm rot="10800000">
              <a:off x="7097945"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2" name="Google Shape;3152;p22"/>
            <p:cNvSpPr/>
            <p:nvPr/>
          </p:nvSpPr>
          <p:spPr>
            <a:xfrm rot="10800000">
              <a:off x="6951800" y="3828096"/>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3" name="Google Shape;3153;p22"/>
            <p:cNvSpPr/>
            <p:nvPr/>
          </p:nvSpPr>
          <p:spPr>
            <a:xfrm rot="10800000">
              <a:off x="6951800" y="2659036"/>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4" name="Google Shape;3154;p22"/>
            <p:cNvSpPr/>
            <p:nvPr/>
          </p:nvSpPr>
          <p:spPr>
            <a:xfrm rot="10800000">
              <a:off x="6805680" y="320938"/>
              <a:ext cx="117867" cy="117892"/>
            </a:xfrm>
            <a:custGeom>
              <a:avLst/>
              <a:gdLst/>
              <a:ahLst/>
              <a:cxnLst/>
              <a:rect l="l" t="t" r="r" b="b"/>
              <a:pathLst>
                <a:path w="4856" h="4857"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5" name="Google Shape;3155;p22"/>
            <p:cNvSpPr/>
            <p:nvPr/>
          </p:nvSpPr>
          <p:spPr>
            <a:xfrm rot="10800000">
              <a:off x="6513415"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6" name="Google Shape;3156;p22"/>
            <p:cNvSpPr/>
            <p:nvPr/>
          </p:nvSpPr>
          <p:spPr>
            <a:xfrm rot="10800000">
              <a:off x="6367294"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57" name="Google Shape;3157;p22"/>
          <p:cNvGrpSpPr/>
          <p:nvPr/>
        </p:nvGrpSpPr>
        <p:grpSpPr>
          <a:xfrm rot="10800000">
            <a:off x="28739" y="28698"/>
            <a:ext cx="1286904" cy="5086302"/>
            <a:chOff x="6367294" y="28698"/>
            <a:chExt cx="1286904" cy="5086302"/>
          </a:xfrm>
        </p:grpSpPr>
        <p:sp>
          <p:nvSpPr>
            <p:cNvPr id="3158" name="Google Shape;3158;p22"/>
            <p:cNvSpPr/>
            <p:nvPr/>
          </p:nvSpPr>
          <p:spPr>
            <a:xfrm rot="10800000">
              <a:off x="7536331" y="613204"/>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9" name="Google Shape;3159;p22"/>
            <p:cNvSpPr/>
            <p:nvPr/>
          </p:nvSpPr>
          <p:spPr>
            <a:xfrm rot="10800000">
              <a:off x="7244066"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0" name="Google Shape;3160;p22"/>
            <p:cNvSpPr/>
            <p:nvPr/>
          </p:nvSpPr>
          <p:spPr>
            <a:xfrm rot="10800000">
              <a:off x="7244066"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1" name="Google Shape;3161;p22"/>
            <p:cNvSpPr/>
            <p:nvPr/>
          </p:nvSpPr>
          <p:spPr>
            <a:xfrm rot="10800000">
              <a:off x="6659535"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2" name="Google Shape;3162;p22"/>
            <p:cNvSpPr/>
            <p:nvPr/>
          </p:nvSpPr>
          <p:spPr>
            <a:xfrm rot="10800000">
              <a:off x="7536331"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3" name="Google Shape;3163;p22"/>
            <p:cNvSpPr/>
            <p:nvPr/>
          </p:nvSpPr>
          <p:spPr>
            <a:xfrm rot="10800000">
              <a:off x="7536331"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4" name="Google Shape;3164;p22"/>
            <p:cNvSpPr/>
            <p:nvPr/>
          </p:nvSpPr>
          <p:spPr>
            <a:xfrm rot="10800000">
              <a:off x="7536331"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5" name="Google Shape;3165;p22"/>
            <p:cNvSpPr/>
            <p:nvPr/>
          </p:nvSpPr>
          <p:spPr>
            <a:xfrm rot="10800000">
              <a:off x="7536331"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6" name="Google Shape;3166;p22"/>
            <p:cNvSpPr/>
            <p:nvPr/>
          </p:nvSpPr>
          <p:spPr>
            <a:xfrm rot="10800000">
              <a:off x="7536331" y="3828096"/>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7" name="Google Shape;3167;p22"/>
            <p:cNvSpPr/>
            <p:nvPr/>
          </p:nvSpPr>
          <p:spPr>
            <a:xfrm rot="10800000">
              <a:off x="7536331"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8" name="Google Shape;3168;p22"/>
            <p:cNvSpPr/>
            <p:nvPr/>
          </p:nvSpPr>
          <p:spPr>
            <a:xfrm rot="10800000">
              <a:off x="7536331" y="3535831"/>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9" name="Google Shape;3169;p22"/>
            <p:cNvSpPr/>
            <p:nvPr/>
          </p:nvSpPr>
          <p:spPr>
            <a:xfrm rot="10800000">
              <a:off x="7536331"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0" name="Google Shape;3170;p22"/>
            <p:cNvSpPr/>
            <p:nvPr/>
          </p:nvSpPr>
          <p:spPr>
            <a:xfrm rot="10800000">
              <a:off x="7536331"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1" name="Google Shape;3171;p22"/>
            <p:cNvSpPr/>
            <p:nvPr/>
          </p:nvSpPr>
          <p:spPr>
            <a:xfrm rot="10800000">
              <a:off x="7536331"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2" name="Google Shape;3172;p22"/>
            <p:cNvSpPr/>
            <p:nvPr/>
          </p:nvSpPr>
          <p:spPr>
            <a:xfrm rot="10800000">
              <a:off x="7536331"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3" name="Google Shape;3173;p22"/>
            <p:cNvSpPr/>
            <p:nvPr/>
          </p:nvSpPr>
          <p:spPr>
            <a:xfrm rot="10800000">
              <a:off x="7536331"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4" name="Google Shape;3174;p22"/>
            <p:cNvSpPr/>
            <p:nvPr/>
          </p:nvSpPr>
          <p:spPr>
            <a:xfrm rot="10800000">
              <a:off x="7536331" y="2366770"/>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5" name="Google Shape;3175;p22"/>
            <p:cNvSpPr/>
            <p:nvPr/>
          </p:nvSpPr>
          <p:spPr>
            <a:xfrm rot="10800000">
              <a:off x="7536331"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6" name="Google Shape;3176;p22"/>
            <p:cNvSpPr/>
            <p:nvPr/>
          </p:nvSpPr>
          <p:spPr>
            <a:xfrm rot="10800000">
              <a:off x="7536331"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7" name="Google Shape;3177;p22"/>
            <p:cNvSpPr/>
            <p:nvPr/>
          </p:nvSpPr>
          <p:spPr>
            <a:xfrm rot="10800000">
              <a:off x="7536331"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8" name="Google Shape;3178;p22"/>
            <p:cNvSpPr/>
            <p:nvPr/>
          </p:nvSpPr>
          <p:spPr>
            <a:xfrm rot="10800000">
              <a:off x="7536331"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9" name="Google Shape;3179;p22"/>
            <p:cNvSpPr/>
            <p:nvPr/>
          </p:nvSpPr>
          <p:spPr>
            <a:xfrm rot="10800000">
              <a:off x="7536331"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0" name="Google Shape;3180;p22"/>
            <p:cNvSpPr/>
            <p:nvPr/>
          </p:nvSpPr>
          <p:spPr>
            <a:xfrm rot="10800000">
              <a:off x="7536331"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1" name="Google Shape;3181;p22"/>
            <p:cNvSpPr/>
            <p:nvPr/>
          </p:nvSpPr>
          <p:spPr>
            <a:xfrm rot="10800000">
              <a:off x="7536331"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2" name="Google Shape;3182;p22"/>
            <p:cNvSpPr/>
            <p:nvPr/>
          </p:nvSpPr>
          <p:spPr>
            <a:xfrm rot="10800000">
              <a:off x="7536331"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3" name="Google Shape;3183;p22"/>
            <p:cNvSpPr/>
            <p:nvPr/>
          </p:nvSpPr>
          <p:spPr>
            <a:xfrm rot="10800000">
              <a:off x="7536331"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4" name="Google Shape;3184;p22"/>
            <p:cNvSpPr/>
            <p:nvPr/>
          </p:nvSpPr>
          <p:spPr>
            <a:xfrm rot="10800000">
              <a:off x="7536331"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5" name="Google Shape;3185;p22"/>
            <p:cNvSpPr/>
            <p:nvPr/>
          </p:nvSpPr>
          <p:spPr>
            <a:xfrm rot="10800000">
              <a:off x="7536331"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6" name="Google Shape;3186;p22"/>
            <p:cNvSpPr/>
            <p:nvPr/>
          </p:nvSpPr>
          <p:spPr>
            <a:xfrm rot="10800000">
              <a:off x="7536331"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7" name="Google Shape;3187;p22"/>
            <p:cNvSpPr/>
            <p:nvPr/>
          </p:nvSpPr>
          <p:spPr>
            <a:xfrm rot="10800000">
              <a:off x="7536331" y="2869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8" name="Google Shape;3188;p22"/>
            <p:cNvSpPr/>
            <p:nvPr/>
          </p:nvSpPr>
          <p:spPr>
            <a:xfrm rot="10800000">
              <a:off x="7390210" y="4851012"/>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9" name="Google Shape;3189;p22"/>
            <p:cNvSpPr/>
            <p:nvPr/>
          </p:nvSpPr>
          <p:spPr>
            <a:xfrm rot="10800000">
              <a:off x="7390210"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0" name="Google Shape;3190;p22"/>
            <p:cNvSpPr/>
            <p:nvPr/>
          </p:nvSpPr>
          <p:spPr>
            <a:xfrm rot="10800000">
              <a:off x="7390210" y="4412627"/>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1" name="Google Shape;3191;p22"/>
            <p:cNvSpPr/>
            <p:nvPr/>
          </p:nvSpPr>
          <p:spPr>
            <a:xfrm rot="10800000">
              <a:off x="7390210"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2" name="Google Shape;3192;p22"/>
            <p:cNvSpPr/>
            <p:nvPr/>
          </p:nvSpPr>
          <p:spPr>
            <a:xfrm rot="10800000">
              <a:off x="7390210" y="4120361"/>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3" name="Google Shape;3193;p22"/>
            <p:cNvSpPr/>
            <p:nvPr/>
          </p:nvSpPr>
          <p:spPr>
            <a:xfrm rot="10800000">
              <a:off x="7390210"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4" name="Google Shape;3194;p22"/>
            <p:cNvSpPr/>
            <p:nvPr/>
          </p:nvSpPr>
          <p:spPr>
            <a:xfrm rot="10800000">
              <a:off x="7390210" y="3535831"/>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5" name="Google Shape;3195;p22"/>
            <p:cNvSpPr/>
            <p:nvPr/>
          </p:nvSpPr>
          <p:spPr>
            <a:xfrm rot="10800000">
              <a:off x="7390210" y="3389711"/>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6" name="Google Shape;3196;p22"/>
            <p:cNvSpPr/>
            <p:nvPr/>
          </p:nvSpPr>
          <p:spPr>
            <a:xfrm rot="10800000">
              <a:off x="7390210" y="3243566"/>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7" name="Google Shape;3197;p22"/>
            <p:cNvSpPr/>
            <p:nvPr/>
          </p:nvSpPr>
          <p:spPr>
            <a:xfrm rot="10800000">
              <a:off x="7390210"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8" name="Google Shape;3198;p22"/>
            <p:cNvSpPr/>
            <p:nvPr/>
          </p:nvSpPr>
          <p:spPr>
            <a:xfrm rot="10800000">
              <a:off x="7390210" y="2805180"/>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9" name="Google Shape;3199;p22"/>
            <p:cNvSpPr/>
            <p:nvPr/>
          </p:nvSpPr>
          <p:spPr>
            <a:xfrm rot="10800000">
              <a:off x="7390210"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0" name="Google Shape;3200;p22"/>
            <p:cNvSpPr/>
            <p:nvPr/>
          </p:nvSpPr>
          <p:spPr>
            <a:xfrm rot="10800000">
              <a:off x="7390210"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1" name="Google Shape;3201;p22"/>
            <p:cNvSpPr/>
            <p:nvPr/>
          </p:nvSpPr>
          <p:spPr>
            <a:xfrm rot="10800000">
              <a:off x="7390210"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2" name="Google Shape;3202;p22"/>
            <p:cNvSpPr/>
            <p:nvPr/>
          </p:nvSpPr>
          <p:spPr>
            <a:xfrm rot="10800000">
              <a:off x="7390210"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3" name="Google Shape;3203;p22"/>
            <p:cNvSpPr/>
            <p:nvPr/>
          </p:nvSpPr>
          <p:spPr>
            <a:xfrm rot="10800000">
              <a:off x="7390210" y="2074529"/>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4" name="Google Shape;3204;p22"/>
            <p:cNvSpPr/>
            <p:nvPr/>
          </p:nvSpPr>
          <p:spPr>
            <a:xfrm rot="10800000">
              <a:off x="7390210"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5" name="Google Shape;3205;p22"/>
            <p:cNvSpPr/>
            <p:nvPr/>
          </p:nvSpPr>
          <p:spPr>
            <a:xfrm rot="10800000">
              <a:off x="7390210"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6" name="Google Shape;3206;p22"/>
            <p:cNvSpPr/>
            <p:nvPr/>
          </p:nvSpPr>
          <p:spPr>
            <a:xfrm rot="10800000">
              <a:off x="7390210" y="1343854"/>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7" name="Google Shape;3207;p22"/>
            <p:cNvSpPr/>
            <p:nvPr/>
          </p:nvSpPr>
          <p:spPr>
            <a:xfrm rot="10800000">
              <a:off x="7390210"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8" name="Google Shape;3208;p22"/>
            <p:cNvSpPr/>
            <p:nvPr/>
          </p:nvSpPr>
          <p:spPr>
            <a:xfrm rot="10800000">
              <a:off x="7390210"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9" name="Google Shape;3209;p22"/>
            <p:cNvSpPr/>
            <p:nvPr/>
          </p:nvSpPr>
          <p:spPr>
            <a:xfrm rot="10800000">
              <a:off x="7390210" y="75934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0" name="Google Shape;3210;p22"/>
            <p:cNvSpPr/>
            <p:nvPr/>
          </p:nvSpPr>
          <p:spPr>
            <a:xfrm rot="10800000">
              <a:off x="7390210" y="613204"/>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1" name="Google Shape;3211;p22"/>
            <p:cNvSpPr/>
            <p:nvPr/>
          </p:nvSpPr>
          <p:spPr>
            <a:xfrm rot="10800000">
              <a:off x="7390210" y="320938"/>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2" name="Google Shape;3212;p22"/>
            <p:cNvSpPr/>
            <p:nvPr/>
          </p:nvSpPr>
          <p:spPr>
            <a:xfrm rot="10800000">
              <a:off x="7390210"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3" name="Google Shape;3213;p22"/>
            <p:cNvSpPr/>
            <p:nvPr/>
          </p:nvSpPr>
          <p:spPr>
            <a:xfrm rot="10800000">
              <a:off x="7244066"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4" name="Google Shape;3214;p22"/>
            <p:cNvSpPr/>
            <p:nvPr/>
          </p:nvSpPr>
          <p:spPr>
            <a:xfrm rot="10800000">
              <a:off x="7244066"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5" name="Google Shape;3215;p22"/>
            <p:cNvSpPr/>
            <p:nvPr/>
          </p:nvSpPr>
          <p:spPr>
            <a:xfrm rot="10800000">
              <a:off x="7244066"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6" name="Google Shape;3216;p22"/>
            <p:cNvSpPr/>
            <p:nvPr/>
          </p:nvSpPr>
          <p:spPr>
            <a:xfrm rot="10800000">
              <a:off x="7244066"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7" name="Google Shape;3217;p22"/>
            <p:cNvSpPr/>
            <p:nvPr/>
          </p:nvSpPr>
          <p:spPr>
            <a:xfrm rot="10800000">
              <a:off x="7244066"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8" name="Google Shape;3218;p22"/>
            <p:cNvSpPr/>
            <p:nvPr/>
          </p:nvSpPr>
          <p:spPr>
            <a:xfrm rot="10800000">
              <a:off x="7244066"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9" name="Google Shape;3219;p22"/>
            <p:cNvSpPr/>
            <p:nvPr/>
          </p:nvSpPr>
          <p:spPr>
            <a:xfrm rot="10800000">
              <a:off x="7244066"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0" name="Google Shape;3220;p22"/>
            <p:cNvSpPr/>
            <p:nvPr/>
          </p:nvSpPr>
          <p:spPr>
            <a:xfrm rot="10800000">
              <a:off x="7244066"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1" name="Google Shape;3221;p22"/>
            <p:cNvSpPr/>
            <p:nvPr/>
          </p:nvSpPr>
          <p:spPr>
            <a:xfrm rot="10800000">
              <a:off x="7244066"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2" name="Google Shape;3222;p22"/>
            <p:cNvSpPr/>
            <p:nvPr/>
          </p:nvSpPr>
          <p:spPr>
            <a:xfrm rot="10800000">
              <a:off x="7244066"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3" name="Google Shape;3223;p22"/>
            <p:cNvSpPr/>
            <p:nvPr/>
          </p:nvSpPr>
          <p:spPr>
            <a:xfrm rot="10800000">
              <a:off x="7244066"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4" name="Google Shape;3224;p22"/>
            <p:cNvSpPr/>
            <p:nvPr/>
          </p:nvSpPr>
          <p:spPr>
            <a:xfrm rot="10800000">
              <a:off x="7244066"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5" name="Google Shape;3225;p22"/>
            <p:cNvSpPr/>
            <p:nvPr/>
          </p:nvSpPr>
          <p:spPr>
            <a:xfrm rot="10800000">
              <a:off x="7244066"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6" name="Google Shape;3226;p22"/>
            <p:cNvSpPr/>
            <p:nvPr/>
          </p:nvSpPr>
          <p:spPr>
            <a:xfrm rot="10800000">
              <a:off x="7244066"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7" name="Google Shape;3227;p22"/>
            <p:cNvSpPr/>
            <p:nvPr/>
          </p:nvSpPr>
          <p:spPr>
            <a:xfrm rot="10800000">
              <a:off x="7244066"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8" name="Google Shape;3228;p22"/>
            <p:cNvSpPr/>
            <p:nvPr/>
          </p:nvSpPr>
          <p:spPr>
            <a:xfrm rot="10800000">
              <a:off x="7244066"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9" name="Google Shape;3229;p22"/>
            <p:cNvSpPr/>
            <p:nvPr/>
          </p:nvSpPr>
          <p:spPr>
            <a:xfrm rot="10800000">
              <a:off x="7244066"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0" name="Google Shape;3230;p22"/>
            <p:cNvSpPr/>
            <p:nvPr/>
          </p:nvSpPr>
          <p:spPr>
            <a:xfrm rot="10800000">
              <a:off x="7244066"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1" name="Google Shape;3231;p22"/>
            <p:cNvSpPr/>
            <p:nvPr/>
          </p:nvSpPr>
          <p:spPr>
            <a:xfrm rot="10800000">
              <a:off x="7244066"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2" name="Google Shape;3232;p22"/>
            <p:cNvSpPr/>
            <p:nvPr/>
          </p:nvSpPr>
          <p:spPr>
            <a:xfrm rot="10800000">
              <a:off x="7244066"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3" name="Google Shape;3233;p22"/>
            <p:cNvSpPr/>
            <p:nvPr/>
          </p:nvSpPr>
          <p:spPr>
            <a:xfrm rot="10800000">
              <a:off x="7097945"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4" name="Google Shape;3234;p22"/>
            <p:cNvSpPr/>
            <p:nvPr/>
          </p:nvSpPr>
          <p:spPr>
            <a:xfrm rot="10800000">
              <a:off x="7097945"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5" name="Google Shape;3235;p22"/>
            <p:cNvSpPr/>
            <p:nvPr/>
          </p:nvSpPr>
          <p:spPr>
            <a:xfrm rot="10800000">
              <a:off x="7097945"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6" name="Google Shape;3236;p22"/>
            <p:cNvSpPr/>
            <p:nvPr/>
          </p:nvSpPr>
          <p:spPr>
            <a:xfrm rot="10800000">
              <a:off x="7097945"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7" name="Google Shape;3237;p22"/>
            <p:cNvSpPr/>
            <p:nvPr/>
          </p:nvSpPr>
          <p:spPr>
            <a:xfrm rot="10800000">
              <a:off x="7097945"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8" name="Google Shape;3238;p22"/>
            <p:cNvSpPr/>
            <p:nvPr/>
          </p:nvSpPr>
          <p:spPr>
            <a:xfrm rot="10800000">
              <a:off x="7097945"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9" name="Google Shape;3239;p22"/>
            <p:cNvSpPr/>
            <p:nvPr/>
          </p:nvSpPr>
          <p:spPr>
            <a:xfrm rot="10800000">
              <a:off x="7097945"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0" name="Google Shape;3240;p22"/>
            <p:cNvSpPr/>
            <p:nvPr/>
          </p:nvSpPr>
          <p:spPr>
            <a:xfrm rot="10800000">
              <a:off x="7097945"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1" name="Google Shape;3241;p22"/>
            <p:cNvSpPr/>
            <p:nvPr/>
          </p:nvSpPr>
          <p:spPr>
            <a:xfrm rot="10800000">
              <a:off x="7097945"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2" name="Google Shape;3242;p22"/>
            <p:cNvSpPr/>
            <p:nvPr/>
          </p:nvSpPr>
          <p:spPr>
            <a:xfrm rot="10800000">
              <a:off x="7097945"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3" name="Google Shape;3243;p22"/>
            <p:cNvSpPr/>
            <p:nvPr/>
          </p:nvSpPr>
          <p:spPr>
            <a:xfrm rot="10800000">
              <a:off x="7097945"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4" name="Google Shape;3244;p22"/>
            <p:cNvSpPr/>
            <p:nvPr/>
          </p:nvSpPr>
          <p:spPr>
            <a:xfrm rot="10800000">
              <a:off x="7097945"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5" name="Google Shape;3245;p22"/>
            <p:cNvSpPr/>
            <p:nvPr/>
          </p:nvSpPr>
          <p:spPr>
            <a:xfrm rot="10800000">
              <a:off x="7097945"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6" name="Google Shape;3246;p22"/>
            <p:cNvSpPr/>
            <p:nvPr/>
          </p:nvSpPr>
          <p:spPr>
            <a:xfrm rot="10800000">
              <a:off x="7097945"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7" name="Google Shape;3247;p22"/>
            <p:cNvSpPr/>
            <p:nvPr/>
          </p:nvSpPr>
          <p:spPr>
            <a:xfrm rot="10800000">
              <a:off x="7097945"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8" name="Google Shape;3248;p22"/>
            <p:cNvSpPr/>
            <p:nvPr/>
          </p:nvSpPr>
          <p:spPr>
            <a:xfrm rot="10800000">
              <a:off x="7097945"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9" name="Google Shape;3249;p22"/>
            <p:cNvSpPr/>
            <p:nvPr/>
          </p:nvSpPr>
          <p:spPr>
            <a:xfrm rot="10800000">
              <a:off x="7097945" y="174818"/>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0" name="Google Shape;3250;p22"/>
            <p:cNvSpPr/>
            <p:nvPr/>
          </p:nvSpPr>
          <p:spPr>
            <a:xfrm rot="10800000">
              <a:off x="7097945"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1" name="Google Shape;3251;p22"/>
            <p:cNvSpPr/>
            <p:nvPr/>
          </p:nvSpPr>
          <p:spPr>
            <a:xfrm rot="10800000">
              <a:off x="6951800"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2" name="Google Shape;3252;p22"/>
            <p:cNvSpPr/>
            <p:nvPr/>
          </p:nvSpPr>
          <p:spPr>
            <a:xfrm rot="10800000">
              <a:off x="6951800" y="4704867"/>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3" name="Google Shape;3253;p22"/>
            <p:cNvSpPr/>
            <p:nvPr/>
          </p:nvSpPr>
          <p:spPr>
            <a:xfrm rot="10800000">
              <a:off x="6951800"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4" name="Google Shape;3254;p22"/>
            <p:cNvSpPr/>
            <p:nvPr/>
          </p:nvSpPr>
          <p:spPr>
            <a:xfrm rot="10800000">
              <a:off x="6951800"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5" name="Google Shape;3255;p22"/>
            <p:cNvSpPr/>
            <p:nvPr/>
          </p:nvSpPr>
          <p:spPr>
            <a:xfrm rot="10800000">
              <a:off x="6951800" y="3681951"/>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6" name="Google Shape;3256;p22"/>
            <p:cNvSpPr/>
            <p:nvPr/>
          </p:nvSpPr>
          <p:spPr>
            <a:xfrm rot="10800000">
              <a:off x="6951800"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7" name="Google Shape;3257;p22"/>
            <p:cNvSpPr/>
            <p:nvPr/>
          </p:nvSpPr>
          <p:spPr>
            <a:xfrm rot="10800000">
              <a:off x="6951800" y="2951301"/>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8" name="Google Shape;3258;p22"/>
            <p:cNvSpPr/>
            <p:nvPr/>
          </p:nvSpPr>
          <p:spPr>
            <a:xfrm rot="10800000">
              <a:off x="6951800"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9" name="Google Shape;3259;p22"/>
            <p:cNvSpPr/>
            <p:nvPr/>
          </p:nvSpPr>
          <p:spPr>
            <a:xfrm rot="10800000">
              <a:off x="6951800" y="222065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0" name="Google Shape;3260;p22"/>
            <p:cNvSpPr/>
            <p:nvPr/>
          </p:nvSpPr>
          <p:spPr>
            <a:xfrm rot="10800000">
              <a:off x="6951800" y="2074529"/>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1" name="Google Shape;3261;p22"/>
            <p:cNvSpPr/>
            <p:nvPr/>
          </p:nvSpPr>
          <p:spPr>
            <a:xfrm rot="10800000">
              <a:off x="6951800" y="1782264"/>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2" name="Google Shape;3262;p22"/>
            <p:cNvSpPr/>
            <p:nvPr/>
          </p:nvSpPr>
          <p:spPr>
            <a:xfrm rot="10800000">
              <a:off x="6951800"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3" name="Google Shape;3263;p22"/>
            <p:cNvSpPr/>
            <p:nvPr/>
          </p:nvSpPr>
          <p:spPr>
            <a:xfrm rot="10800000">
              <a:off x="6951800" y="1489999"/>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4" name="Google Shape;3264;p22"/>
            <p:cNvSpPr/>
            <p:nvPr/>
          </p:nvSpPr>
          <p:spPr>
            <a:xfrm rot="10800000">
              <a:off x="6951800" y="1197734"/>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5" name="Google Shape;3265;p22"/>
            <p:cNvSpPr/>
            <p:nvPr/>
          </p:nvSpPr>
          <p:spPr>
            <a:xfrm rot="10800000">
              <a:off x="6951800" y="1051613"/>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6" name="Google Shape;3266;p22"/>
            <p:cNvSpPr/>
            <p:nvPr/>
          </p:nvSpPr>
          <p:spPr>
            <a:xfrm rot="10800000">
              <a:off x="6951800" y="613204"/>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7" name="Google Shape;3267;p22"/>
            <p:cNvSpPr/>
            <p:nvPr/>
          </p:nvSpPr>
          <p:spPr>
            <a:xfrm rot="10800000">
              <a:off x="6951800" y="320938"/>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8" name="Google Shape;3268;p22"/>
            <p:cNvSpPr/>
            <p:nvPr/>
          </p:nvSpPr>
          <p:spPr>
            <a:xfrm rot="10800000">
              <a:off x="6951800"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9" name="Google Shape;3269;p22"/>
            <p:cNvSpPr/>
            <p:nvPr/>
          </p:nvSpPr>
          <p:spPr>
            <a:xfrm rot="10800000">
              <a:off x="6805680" y="4997133"/>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0" name="Google Shape;3270;p22"/>
            <p:cNvSpPr/>
            <p:nvPr/>
          </p:nvSpPr>
          <p:spPr>
            <a:xfrm rot="10800000">
              <a:off x="6805680" y="4558747"/>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1" name="Google Shape;3271;p22"/>
            <p:cNvSpPr/>
            <p:nvPr/>
          </p:nvSpPr>
          <p:spPr>
            <a:xfrm rot="10800000">
              <a:off x="6805680" y="4120361"/>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2" name="Google Shape;3272;p22"/>
            <p:cNvSpPr/>
            <p:nvPr/>
          </p:nvSpPr>
          <p:spPr>
            <a:xfrm rot="10800000">
              <a:off x="6805680" y="3535831"/>
              <a:ext cx="117867" cy="117867"/>
            </a:xfrm>
            <a:custGeom>
              <a:avLst/>
              <a:gdLst/>
              <a:ahLst/>
              <a:cxnLst/>
              <a:rect l="l" t="t" r="r" b="b"/>
              <a:pathLst>
                <a:path w="4856" h="4856" extrusionOk="0">
                  <a:moveTo>
                    <a:pt x="0" y="0"/>
                  </a:moveTo>
                  <a:lnTo>
                    <a:pt x="0"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3" name="Google Shape;3273;p22"/>
            <p:cNvSpPr/>
            <p:nvPr/>
          </p:nvSpPr>
          <p:spPr>
            <a:xfrm rot="10800000">
              <a:off x="6805680" y="2951301"/>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4" name="Google Shape;3274;p22"/>
            <p:cNvSpPr/>
            <p:nvPr/>
          </p:nvSpPr>
          <p:spPr>
            <a:xfrm rot="10800000">
              <a:off x="6805680" y="2220650"/>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5" name="Google Shape;3275;p22"/>
            <p:cNvSpPr/>
            <p:nvPr/>
          </p:nvSpPr>
          <p:spPr>
            <a:xfrm rot="10800000">
              <a:off x="6805680" y="1051613"/>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6" name="Google Shape;3276;p22"/>
            <p:cNvSpPr/>
            <p:nvPr/>
          </p:nvSpPr>
          <p:spPr>
            <a:xfrm rot="10800000">
              <a:off x="6805680" y="905469"/>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7" name="Google Shape;3277;p22"/>
            <p:cNvSpPr/>
            <p:nvPr/>
          </p:nvSpPr>
          <p:spPr>
            <a:xfrm rot="10800000">
              <a:off x="6805680" y="28698"/>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8" name="Google Shape;3278;p22"/>
            <p:cNvSpPr/>
            <p:nvPr/>
          </p:nvSpPr>
          <p:spPr>
            <a:xfrm rot="10800000">
              <a:off x="6659535"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9" name="Google Shape;3279;p22"/>
            <p:cNvSpPr/>
            <p:nvPr/>
          </p:nvSpPr>
          <p:spPr>
            <a:xfrm rot="10800000">
              <a:off x="6659535"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0" name="Google Shape;3280;p22"/>
            <p:cNvSpPr/>
            <p:nvPr/>
          </p:nvSpPr>
          <p:spPr>
            <a:xfrm rot="10800000">
              <a:off x="6659535"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1" name="Google Shape;3281;p22"/>
            <p:cNvSpPr/>
            <p:nvPr/>
          </p:nvSpPr>
          <p:spPr>
            <a:xfrm rot="10800000">
              <a:off x="6659535"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2" name="Google Shape;3282;p22"/>
            <p:cNvSpPr/>
            <p:nvPr/>
          </p:nvSpPr>
          <p:spPr>
            <a:xfrm rot="10800000">
              <a:off x="6659535"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3" name="Google Shape;3283;p22"/>
            <p:cNvSpPr/>
            <p:nvPr/>
          </p:nvSpPr>
          <p:spPr>
            <a:xfrm rot="10800000">
              <a:off x="6659535" y="905469"/>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4" name="Google Shape;3284;p22"/>
            <p:cNvSpPr/>
            <p:nvPr/>
          </p:nvSpPr>
          <p:spPr>
            <a:xfrm rot="10800000">
              <a:off x="6659535" y="759348"/>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5" name="Google Shape;3285;p22"/>
            <p:cNvSpPr/>
            <p:nvPr/>
          </p:nvSpPr>
          <p:spPr>
            <a:xfrm rot="10800000">
              <a:off x="6659535"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6" name="Google Shape;3286;p22"/>
            <p:cNvSpPr/>
            <p:nvPr/>
          </p:nvSpPr>
          <p:spPr>
            <a:xfrm rot="10800000">
              <a:off x="6513415"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7" name="Google Shape;3287;p22"/>
            <p:cNvSpPr/>
            <p:nvPr/>
          </p:nvSpPr>
          <p:spPr>
            <a:xfrm rot="10800000">
              <a:off x="6513415"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8" name="Google Shape;3288;p22"/>
            <p:cNvSpPr/>
            <p:nvPr/>
          </p:nvSpPr>
          <p:spPr>
            <a:xfrm rot="10800000">
              <a:off x="6513415"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9" name="Google Shape;3289;p22"/>
            <p:cNvSpPr/>
            <p:nvPr/>
          </p:nvSpPr>
          <p:spPr>
            <a:xfrm rot="10800000">
              <a:off x="6513415"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0" name="Google Shape;3290;p22"/>
            <p:cNvSpPr/>
            <p:nvPr/>
          </p:nvSpPr>
          <p:spPr>
            <a:xfrm rot="10800000">
              <a:off x="6513415"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1" name="Google Shape;3291;p22"/>
            <p:cNvSpPr/>
            <p:nvPr/>
          </p:nvSpPr>
          <p:spPr>
            <a:xfrm rot="10800000">
              <a:off x="6513415"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2" name="Google Shape;3292;p22"/>
            <p:cNvSpPr/>
            <p:nvPr/>
          </p:nvSpPr>
          <p:spPr>
            <a:xfrm rot="10800000">
              <a:off x="6367294"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3" name="Google Shape;3293;p22"/>
            <p:cNvSpPr/>
            <p:nvPr/>
          </p:nvSpPr>
          <p:spPr>
            <a:xfrm rot="10800000">
              <a:off x="6367294"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4" name="Google Shape;3294;p22"/>
            <p:cNvSpPr/>
            <p:nvPr/>
          </p:nvSpPr>
          <p:spPr>
            <a:xfrm rot="10800000">
              <a:off x="6367294"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5" name="Google Shape;3295;p22"/>
            <p:cNvSpPr/>
            <p:nvPr/>
          </p:nvSpPr>
          <p:spPr>
            <a:xfrm rot="10800000">
              <a:off x="7536331"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6" name="Google Shape;3296;p22"/>
            <p:cNvSpPr/>
            <p:nvPr/>
          </p:nvSpPr>
          <p:spPr>
            <a:xfrm rot="10800000">
              <a:off x="7536331" y="4851012"/>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7" name="Google Shape;3297;p22"/>
            <p:cNvSpPr/>
            <p:nvPr/>
          </p:nvSpPr>
          <p:spPr>
            <a:xfrm rot="10800000">
              <a:off x="7536331" y="4412627"/>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8" name="Google Shape;3298;p22"/>
            <p:cNvSpPr/>
            <p:nvPr/>
          </p:nvSpPr>
          <p:spPr>
            <a:xfrm rot="10800000">
              <a:off x="7536331"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9" name="Google Shape;3299;p22"/>
            <p:cNvSpPr/>
            <p:nvPr/>
          </p:nvSpPr>
          <p:spPr>
            <a:xfrm rot="10800000">
              <a:off x="7536331"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0" name="Google Shape;3300;p22"/>
            <p:cNvSpPr/>
            <p:nvPr/>
          </p:nvSpPr>
          <p:spPr>
            <a:xfrm rot="10800000">
              <a:off x="7536331"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1" name="Google Shape;3301;p22"/>
            <p:cNvSpPr/>
            <p:nvPr/>
          </p:nvSpPr>
          <p:spPr>
            <a:xfrm rot="10800000">
              <a:off x="7536331"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2" name="Google Shape;3302;p22"/>
            <p:cNvSpPr/>
            <p:nvPr/>
          </p:nvSpPr>
          <p:spPr>
            <a:xfrm rot="10800000">
              <a:off x="7536331"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3" name="Google Shape;3303;p22"/>
            <p:cNvSpPr/>
            <p:nvPr/>
          </p:nvSpPr>
          <p:spPr>
            <a:xfrm rot="10800000">
              <a:off x="7390210"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4" name="Google Shape;3304;p22"/>
            <p:cNvSpPr/>
            <p:nvPr/>
          </p:nvSpPr>
          <p:spPr>
            <a:xfrm rot="10800000">
              <a:off x="7390210" y="397421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5" name="Google Shape;3305;p22"/>
            <p:cNvSpPr/>
            <p:nvPr/>
          </p:nvSpPr>
          <p:spPr>
            <a:xfrm rot="10800000">
              <a:off x="7390210"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6" name="Google Shape;3306;p22"/>
            <p:cNvSpPr/>
            <p:nvPr/>
          </p:nvSpPr>
          <p:spPr>
            <a:xfrm rot="10800000">
              <a:off x="7390210"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7" name="Google Shape;3307;p22"/>
            <p:cNvSpPr/>
            <p:nvPr/>
          </p:nvSpPr>
          <p:spPr>
            <a:xfrm rot="10800000">
              <a:off x="7390210"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8" name="Google Shape;3308;p22"/>
            <p:cNvSpPr/>
            <p:nvPr/>
          </p:nvSpPr>
          <p:spPr>
            <a:xfrm rot="10800000">
              <a:off x="7244066"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9" name="Google Shape;3309;p22"/>
            <p:cNvSpPr/>
            <p:nvPr/>
          </p:nvSpPr>
          <p:spPr>
            <a:xfrm rot="10800000">
              <a:off x="7244066"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0" name="Google Shape;3310;p22"/>
            <p:cNvSpPr/>
            <p:nvPr/>
          </p:nvSpPr>
          <p:spPr>
            <a:xfrm rot="10800000">
              <a:off x="7244066"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1" name="Google Shape;3311;p22"/>
            <p:cNvSpPr/>
            <p:nvPr/>
          </p:nvSpPr>
          <p:spPr>
            <a:xfrm rot="10800000">
              <a:off x="7244066"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2" name="Google Shape;3312;p22"/>
            <p:cNvSpPr/>
            <p:nvPr/>
          </p:nvSpPr>
          <p:spPr>
            <a:xfrm rot="10800000">
              <a:off x="7244066"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3" name="Google Shape;3313;p22"/>
            <p:cNvSpPr/>
            <p:nvPr/>
          </p:nvSpPr>
          <p:spPr>
            <a:xfrm rot="10800000">
              <a:off x="7097945"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4" name="Google Shape;3314;p22"/>
            <p:cNvSpPr/>
            <p:nvPr/>
          </p:nvSpPr>
          <p:spPr>
            <a:xfrm rot="10800000">
              <a:off x="6951800" y="3828096"/>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5" name="Google Shape;3315;p22"/>
            <p:cNvSpPr/>
            <p:nvPr/>
          </p:nvSpPr>
          <p:spPr>
            <a:xfrm rot="10800000">
              <a:off x="6951800" y="2659036"/>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6" name="Google Shape;3316;p22"/>
            <p:cNvSpPr/>
            <p:nvPr/>
          </p:nvSpPr>
          <p:spPr>
            <a:xfrm rot="10800000">
              <a:off x="6805680" y="320938"/>
              <a:ext cx="117867" cy="117892"/>
            </a:xfrm>
            <a:custGeom>
              <a:avLst/>
              <a:gdLst/>
              <a:ahLst/>
              <a:cxnLst/>
              <a:rect l="l" t="t" r="r" b="b"/>
              <a:pathLst>
                <a:path w="4856" h="4857"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7" name="Google Shape;3317;p22"/>
            <p:cNvSpPr/>
            <p:nvPr/>
          </p:nvSpPr>
          <p:spPr>
            <a:xfrm rot="10800000">
              <a:off x="6513415"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8" name="Google Shape;3318;p22"/>
            <p:cNvSpPr/>
            <p:nvPr/>
          </p:nvSpPr>
          <p:spPr>
            <a:xfrm rot="10800000">
              <a:off x="6367294"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319" name="Google Shape;3319;p22"/>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Dosis Light"/>
                <a:ea typeface="Dosis Light"/>
                <a:cs typeface="Dosis Light"/>
                <a:sym typeface="Dosis Light"/>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Dosis Light"/>
                <a:ea typeface="Dosis Light"/>
                <a:cs typeface="Dosis Light"/>
                <a:sym typeface="Dosis Light"/>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Dosis Light"/>
                <a:ea typeface="Dosis Light"/>
                <a:cs typeface="Dosis Light"/>
                <a:sym typeface="Dosis Light"/>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Dosis Light"/>
                <a:ea typeface="Dosis Light"/>
                <a:cs typeface="Dosis Light"/>
                <a:sym typeface="Dosis Light"/>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Dosis Light"/>
                <a:ea typeface="Dosis Light"/>
                <a:cs typeface="Dosis Light"/>
                <a:sym typeface="Dosis Light"/>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Dosis Light"/>
                <a:ea typeface="Dosis Light"/>
                <a:cs typeface="Dosis Light"/>
                <a:sym typeface="Dosis Light"/>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Dosis Light"/>
                <a:ea typeface="Dosis Light"/>
                <a:cs typeface="Dosis Light"/>
                <a:sym typeface="Dosis Light"/>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Dosis Light"/>
                <a:ea typeface="Dosis Light"/>
                <a:cs typeface="Dosis Light"/>
                <a:sym typeface="Dosis Light"/>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Dosis Light"/>
                <a:ea typeface="Dosis Light"/>
                <a:cs typeface="Dosis Light"/>
                <a:sym typeface="Dosis Light"/>
              </a:defRPr>
            </a:lvl9pPr>
          </a:lstStyle>
          <a:p>
            <a:pPr marL="0" lvl="0" indent="0" algn="l"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320"/>
        <p:cNvGrpSpPr/>
        <p:nvPr/>
      </p:nvGrpSpPr>
      <p:grpSpPr>
        <a:xfrm>
          <a:off x="0" y="0"/>
          <a:ext cx="0" cy="0"/>
          <a:chOff x="0" y="0"/>
          <a:chExt cx="0" cy="0"/>
        </a:xfrm>
      </p:grpSpPr>
      <p:sp>
        <p:nvSpPr>
          <p:cNvPr id="3321" name="Google Shape;3321;p23"/>
          <p:cNvSpPr txBox="1">
            <a:spLocks noGrp="1"/>
          </p:cNvSpPr>
          <p:nvPr>
            <p:ph type="title"/>
          </p:nvPr>
        </p:nvSpPr>
        <p:spPr>
          <a:xfrm>
            <a:off x="718300" y="739375"/>
            <a:ext cx="6761100" cy="8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3322" name="Google Shape;3322;p23"/>
          <p:cNvSpPr txBox="1">
            <a:spLocks noGrp="1"/>
          </p:cNvSpPr>
          <p:nvPr>
            <p:ph type="body" idx="1"/>
          </p:nvPr>
        </p:nvSpPr>
        <p:spPr>
          <a:xfrm>
            <a:off x="718300" y="1755475"/>
            <a:ext cx="2179200" cy="3094200"/>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600"/>
              </a:spcBef>
              <a:spcAft>
                <a:spcPts val="0"/>
              </a:spcAft>
              <a:buSzPts val="1600"/>
              <a:buChar char="▪"/>
              <a:defRPr sz="1600"/>
            </a:lvl1pPr>
            <a:lvl2pPr marL="914400" lvl="1" indent="-330200" algn="l">
              <a:lnSpc>
                <a:spcPct val="100000"/>
              </a:lnSpc>
              <a:spcBef>
                <a:spcPts val="0"/>
              </a:spcBef>
              <a:spcAft>
                <a:spcPts val="0"/>
              </a:spcAft>
              <a:buSzPts val="1600"/>
              <a:buChar char="▫"/>
              <a:defRPr sz="1600"/>
            </a:lvl2pPr>
            <a:lvl3pPr marL="1371600" lvl="2" indent="-330200" algn="l">
              <a:lnSpc>
                <a:spcPct val="100000"/>
              </a:lnSpc>
              <a:spcBef>
                <a:spcPts val="0"/>
              </a:spcBef>
              <a:spcAft>
                <a:spcPts val="0"/>
              </a:spcAft>
              <a:buSzPts val="1600"/>
              <a:buChar char="▫"/>
              <a:defRPr sz="1600"/>
            </a:lvl3pPr>
            <a:lvl4pPr marL="1828800" lvl="3" indent="-330200" algn="l">
              <a:lnSpc>
                <a:spcPct val="100000"/>
              </a:lnSpc>
              <a:spcBef>
                <a:spcPts val="0"/>
              </a:spcBef>
              <a:spcAft>
                <a:spcPts val="0"/>
              </a:spcAft>
              <a:buSzPts val="1600"/>
              <a:buChar char="▫"/>
              <a:defRPr sz="1600"/>
            </a:lvl4pPr>
            <a:lvl5pPr marL="2286000" lvl="4" indent="-330200" algn="l">
              <a:lnSpc>
                <a:spcPct val="100000"/>
              </a:lnSpc>
              <a:spcBef>
                <a:spcPts val="0"/>
              </a:spcBef>
              <a:spcAft>
                <a:spcPts val="0"/>
              </a:spcAft>
              <a:buSzPts val="1600"/>
              <a:buChar char="▫"/>
              <a:defRPr sz="1600"/>
            </a:lvl5pPr>
            <a:lvl6pPr marL="2743200" lvl="5" indent="-330200" algn="l">
              <a:lnSpc>
                <a:spcPct val="100000"/>
              </a:lnSpc>
              <a:spcBef>
                <a:spcPts val="0"/>
              </a:spcBef>
              <a:spcAft>
                <a:spcPts val="0"/>
              </a:spcAft>
              <a:buSzPts val="1600"/>
              <a:buChar char="▫"/>
              <a:defRPr sz="1600"/>
            </a:lvl6pPr>
            <a:lvl7pPr marL="3200400" lvl="6" indent="-330200" algn="l">
              <a:lnSpc>
                <a:spcPct val="100000"/>
              </a:lnSpc>
              <a:spcBef>
                <a:spcPts val="0"/>
              </a:spcBef>
              <a:spcAft>
                <a:spcPts val="0"/>
              </a:spcAft>
              <a:buSzPts val="1600"/>
              <a:buChar char="●"/>
              <a:defRPr sz="1600"/>
            </a:lvl7pPr>
            <a:lvl8pPr marL="3657600" lvl="7" indent="-330200" algn="l">
              <a:lnSpc>
                <a:spcPct val="100000"/>
              </a:lnSpc>
              <a:spcBef>
                <a:spcPts val="0"/>
              </a:spcBef>
              <a:spcAft>
                <a:spcPts val="0"/>
              </a:spcAft>
              <a:buSzPts val="1600"/>
              <a:buChar char="○"/>
              <a:defRPr sz="1600"/>
            </a:lvl8pPr>
            <a:lvl9pPr marL="4114800" lvl="8" indent="-330200" algn="l">
              <a:lnSpc>
                <a:spcPct val="100000"/>
              </a:lnSpc>
              <a:spcBef>
                <a:spcPts val="0"/>
              </a:spcBef>
              <a:spcAft>
                <a:spcPts val="0"/>
              </a:spcAft>
              <a:buSzPts val="1600"/>
              <a:buChar char="■"/>
              <a:defRPr sz="1600"/>
            </a:lvl9pPr>
          </a:lstStyle>
          <a:p>
            <a:endParaRPr/>
          </a:p>
        </p:txBody>
      </p:sp>
      <p:sp>
        <p:nvSpPr>
          <p:cNvPr id="3323" name="Google Shape;3323;p23"/>
          <p:cNvSpPr txBox="1">
            <a:spLocks noGrp="1"/>
          </p:cNvSpPr>
          <p:nvPr>
            <p:ph type="body" idx="2"/>
          </p:nvPr>
        </p:nvSpPr>
        <p:spPr>
          <a:xfrm>
            <a:off x="3009263" y="1755475"/>
            <a:ext cx="2179200" cy="3094200"/>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600"/>
              </a:spcBef>
              <a:spcAft>
                <a:spcPts val="0"/>
              </a:spcAft>
              <a:buSzPts val="1600"/>
              <a:buChar char="▪"/>
              <a:defRPr sz="1600"/>
            </a:lvl1pPr>
            <a:lvl2pPr marL="914400" lvl="1" indent="-330200" algn="l">
              <a:lnSpc>
                <a:spcPct val="100000"/>
              </a:lnSpc>
              <a:spcBef>
                <a:spcPts val="0"/>
              </a:spcBef>
              <a:spcAft>
                <a:spcPts val="0"/>
              </a:spcAft>
              <a:buSzPts val="1600"/>
              <a:buChar char="▫"/>
              <a:defRPr sz="1600"/>
            </a:lvl2pPr>
            <a:lvl3pPr marL="1371600" lvl="2" indent="-330200" algn="l">
              <a:lnSpc>
                <a:spcPct val="100000"/>
              </a:lnSpc>
              <a:spcBef>
                <a:spcPts val="0"/>
              </a:spcBef>
              <a:spcAft>
                <a:spcPts val="0"/>
              </a:spcAft>
              <a:buSzPts val="1600"/>
              <a:buChar char="▫"/>
              <a:defRPr sz="1600"/>
            </a:lvl3pPr>
            <a:lvl4pPr marL="1828800" lvl="3" indent="-330200" algn="l">
              <a:lnSpc>
                <a:spcPct val="100000"/>
              </a:lnSpc>
              <a:spcBef>
                <a:spcPts val="0"/>
              </a:spcBef>
              <a:spcAft>
                <a:spcPts val="0"/>
              </a:spcAft>
              <a:buSzPts val="1600"/>
              <a:buChar char="▫"/>
              <a:defRPr sz="1600"/>
            </a:lvl4pPr>
            <a:lvl5pPr marL="2286000" lvl="4" indent="-330200" algn="l">
              <a:lnSpc>
                <a:spcPct val="100000"/>
              </a:lnSpc>
              <a:spcBef>
                <a:spcPts val="0"/>
              </a:spcBef>
              <a:spcAft>
                <a:spcPts val="0"/>
              </a:spcAft>
              <a:buSzPts val="1600"/>
              <a:buChar char="▫"/>
              <a:defRPr sz="1600"/>
            </a:lvl5pPr>
            <a:lvl6pPr marL="2743200" lvl="5" indent="-330200" algn="l">
              <a:lnSpc>
                <a:spcPct val="100000"/>
              </a:lnSpc>
              <a:spcBef>
                <a:spcPts val="0"/>
              </a:spcBef>
              <a:spcAft>
                <a:spcPts val="0"/>
              </a:spcAft>
              <a:buSzPts val="1600"/>
              <a:buChar char="▫"/>
              <a:defRPr sz="1600"/>
            </a:lvl6pPr>
            <a:lvl7pPr marL="3200400" lvl="6" indent="-330200" algn="l">
              <a:lnSpc>
                <a:spcPct val="100000"/>
              </a:lnSpc>
              <a:spcBef>
                <a:spcPts val="0"/>
              </a:spcBef>
              <a:spcAft>
                <a:spcPts val="0"/>
              </a:spcAft>
              <a:buSzPts val="1600"/>
              <a:buChar char="●"/>
              <a:defRPr sz="1600"/>
            </a:lvl7pPr>
            <a:lvl8pPr marL="3657600" lvl="7" indent="-330200" algn="l">
              <a:lnSpc>
                <a:spcPct val="100000"/>
              </a:lnSpc>
              <a:spcBef>
                <a:spcPts val="0"/>
              </a:spcBef>
              <a:spcAft>
                <a:spcPts val="0"/>
              </a:spcAft>
              <a:buSzPts val="1600"/>
              <a:buChar char="○"/>
              <a:defRPr sz="1600"/>
            </a:lvl8pPr>
            <a:lvl9pPr marL="4114800" lvl="8" indent="-330200" algn="l">
              <a:lnSpc>
                <a:spcPct val="100000"/>
              </a:lnSpc>
              <a:spcBef>
                <a:spcPts val="0"/>
              </a:spcBef>
              <a:spcAft>
                <a:spcPts val="0"/>
              </a:spcAft>
              <a:buSzPts val="1600"/>
              <a:buChar char="■"/>
              <a:defRPr sz="1600"/>
            </a:lvl9pPr>
          </a:lstStyle>
          <a:p>
            <a:endParaRPr/>
          </a:p>
        </p:txBody>
      </p:sp>
      <p:sp>
        <p:nvSpPr>
          <p:cNvPr id="3324" name="Google Shape;3324;p23"/>
          <p:cNvSpPr txBox="1">
            <a:spLocks noGrp="1"/>
          </p:cNvSpPr>
          <p:nvPr>
            <p:ph type="body" idx="3"/>
          </p:nvPr>
        </p:nvSpPr>
        <p:spPr>
          <a:xfrm>
            <a:off x="5300226" y="1755475"/>
            <a:ext cx="2179200" cy="3094200"/>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600"/>
              </a:spcBef>
              <a:spcAft>
                <a:spcPts val="0"/>
              </a:spcAft>
              <a:buSzPts val="1600"/>
              <a:buChar char="▪"/>
              <a:defRPr sz="1600"/>
            </a:lvl1pPr>
            <a:lvl2pPr marL="914400" lvl="1" indent="-330200" algn="l">
              <a:lnSpc>
                <a:spcPct val="100000"/>
              </a:lnSpc>
              <a:spcBef>
                <a:spcPts val="0"/>
              </a:spcBef>
              <a:spcAft>
                <a:spcPts val="0"/>
              </a:spcAft>
              <a:buSzPts val="1600"/>
              <a:buChar char="▫"/>
              <a:defRPr sz="1600"/>
            </a:lvl2pPr>
            <a:lvl3pPr marL="1371600" lvl="2" indent="-330200" algn="l">
              <a:lnSpc>
                <a:spcPct val="100000"/>
              </a:lnSpc>
              <a:spcBef>
                <a:spcPts val="0"/>
              </a:spcBef>
              <a:spcAft>
                <a:spcPts val="0"/>
              </a:spcAft>
              <a:buSzPts val="1600"/>
              <a:buChar char="▫"/>
              <a:defRPr sz="1600"/>
            </a:lvl3pPr>
            <a:lvl4pPr marL="1828800" lvl="3" indent="-330200" algn="l">
              <a:lnSpc>
                <a:spcPct val="100000"/>
              </a:lnSpc>
              <a:spcBef>
                <a:spcPts val="0"/>
              </a:spcBef>
              <a:spcAft>
                <a:spcPts val="0"/>
              </a:spcAft>
              <a:buSzPts val="1600"/>
              <a:buChar char="▫"/>
              <a:defRPr sz="1600"/>
            </a:lvl4pPr>
            <a:lvl5pPr marL="2286000" lvl="4" indent="-330200" algn="l">
              <a:lnSpc>
                <a:spcPct val="100000"/>
              </a:lnSpc>
              <a:spcBef>
                <a:spcPts val="0"/>
              </a:spcBef>
              <a:spcAft>
                <a:spcPts val="0"/>
              </a:spcAft>
              <a:buSzPts val="1600"/>
              <a:buChar char="▫"/>
              <a:defRPr sz="1600"/>
            </a:lvl5pPr>
            <a:lvl6pPr marL="2743200" lvl="5" indent="-330200" algn="l">
              <a:lnSpc>
                <a:spcPct val="100000"/>
              </a:lnSpc>
              <a:spcBef>
                <a:spcPts val="0"/>
              </a:spcBef>
              <a:spcAft>
                <a:spcPts val="0"/>
              </a:spcAft>
              <a:buSzPts val="1600"/>
              <a:buChar char="▫"/>
              <a:defRPr sz="1600"/>
            </a:lvl6pPr>
            <a:lvl7pPr marL="3200400" lvl="6" indent="-330200" algn="l">
              <a:lnSpc>
                <a:spcPct val="100000"/>
              </a:lnSpc>
              <a:spcBef>
                <a:spcPts val="0"/>
              </a:spcBef>
              <a:spcAft>
                <a:spcPts val="0"/>
              </a:spcAft>
              <a:buSzPts val="1600"/>
              <a:buChar char="●"/>
              <a:defRPr sz="1600"/>
            </a:lvl7pPr>
            <a:lvl8pPr marL="3657600" lvl="7" indent="-330200" algn="l">
              <a:lnSpc>
                <a:spcPct val="100000"/>
              </a:lnSpc>
              <a:spcBef>
                <a:spcPts val="0"/>
              </a:spcBef>
              <a:spcAft>
                <a:spcPts val="0"/>
              </a:spcAft>
              <a:buSzPts val="1600"/>
              <a:buChar char="○"/>
              <a:defRPr sz="1600"/>
            </a:lvl8pPr>
            <a:lvl9pPr marL="4114800" lvl="8" indent="-330200" algn="l">
              <a:lnSpc>
                <a:spcPct val="100000"/>
              </a:lnSpc>
              <a:spcBef>
                <a:spcPts val="0"/>
              </a:spcBef>
              <a:spcAft>
                <a:spcPts val="0"/>
              </a:spcAft>
              <a:buSzPts val="1600"/>
              <a:buChar char="■"/>
              <a:defRPr sz="1600"/>
            </a:lvl9pPr>
          </a:lstStyle>
          <a:p>
            <a:endParaRPr/>
          </a:p>
        </p:txBody>
      </p:sp>
      <p:sp>
        <p:nvSpPr>
          <p:cNvPr id="3325" name="Google Shape;3325;p23"/>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9pPr>
          </a:lstStyle>
          <a:p>
            <a:pPr marL="0" lvl="0" indent="0" algn="l" rtl="0">
              <a:spcBef>
                <a:spcPts val="0"/>
              </a:spcBef>
              <a:spcAft>
                <a:spcPts val="0"/>
              </a:spcAft>
              <a:buNone/>
            </a:pPr>
            <a:fld id="{00000000-1234-1234-1234-123412341234}" type="slidenum">
              <a:rPr lang="ar"/>
              <a:t>‹#›</a:t>
            </a:fld>
            <a:endParaRPr/>
          </a:p>
        </p:txBody>
      </p:sp>
      <p:grpSp>
        <p:nvGrpSpPr>
          <p:cNvPr id="3326" name="Google Shape;3326;p23"/>
          <p:cNvGrpSpPr/>
          <p:nvPr/>
        </p:nvGrpSpPr>
        <p:grpSpPr>
          <a:xfrm rot="10800000">
            <a:off x="8851487" y="28707"/>
            <a:ext cx="264012" cy="5086302"/>
            <a:chOff x="5307800" y="238125"/>
            <a:chExt cx="271925" cy="5238750"/>
          </a:xfrm>
        </p:grpSpPr>
        <p:sp>
          <p:nvSpPr>
            <p:cNvPr id="3327" name="Google Shape;3327;p23"/>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8" name="Google Shape;3328;p23"/>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9" name="Google Shape;3329;p23"/>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0" name="Google Shape;3330;p23"/>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1" name="Google Shape;3331;p23"/>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2" name="Google Shape;3332;p23"/>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3" name="Google Shape;3333;p23"/>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4" name="Google Shape;3334;p23"/>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5" name="Google Shape;3335;p23"/>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6" name="Google Shape;3336;p23"/>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7" name="Google Shape;3337;p23"/>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8" name="Google Shape;3338;p23"/>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9" name="Google Shape;3339;p23"/>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0" name="Google Shape;3340;p23"/>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1" name="Google Shape;3341;p23"/>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2" name="Google Shape;3342;p23"/>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3" name="Google Shape;3343;p23"/>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4" name="Google Shape;3344;p23"/>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5" name="Google Shape;3345;p23"/>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6" name="Google Shape;3346;p23"/>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7" name="Google Shape;3347;p23"/>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8" name="Google Shape;3348;p23"/>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9" name="Google Shape;3349;p23"/>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0" name="Google Shape;3350;p23"/>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1" name="Google Shape;3351;p23"/>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2" name="Google Shape;3352;p23"/>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3" name="Google Shape;3353;p23"/>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4" name="Google Shape;3354;p23"/>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5" name="Google Shape;3355;p23"/>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6" name="Google Shape;3356;p23"/>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7" name="Google Shape;3357;p23"/>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8" name="Google Shape;3358;p23"/>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9" name="Google Shape;3359;p23"/>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0" name="Google Shape;3360;p23"/>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1" name="Google Shape;3361;p23"/>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2" name="Google Shape;3362;p23"/>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3" name="Google Shape;3363;p23"/>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4" name="Google Shape;3364;p23"/>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5" name="Google Shape;3365;p23"/>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6" name="Google Shape;3366;p23"/>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7" name="Google Shape;3367;p23"/>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8" name="Google Shape;3368;p23"/>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9" name="Google Shape;3369;p23"/>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0" name="Google Shape;3370;p23"/>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1" name="Google Shape;3371;p23"/>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2" name="Google Shape;3372;p23"/>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3" name="Google Shape;3373;p23"/>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4" name="Google Shape;3374;p23"/>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5" name="Google Shape;3375;p23"/>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6" name="Google Shape;3376;p23"/>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7" name="Google Shape;3377;p23"/>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8" name="Google Shape;3378;p23"/>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9" name="Google Shape;3379;p23"/>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0" name="Google Shape;3380;p23"/>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1" name="Google Shape;3381;p23"/>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2" name="Google Shape;3382;p23"/>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3" name="Google Shape;3383;p23"/>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84" name="Google Shape;3384;p23"/>
          <p:cNvGrpSpPr/>
          <p:nvPr/>
        </p:nvGrpSpPr>
        <p:grpSpPr>
          <a:xfrm rot="10800000">
            <a:off x="7828571" y="28707"/>
            <a:ext cx="1140783" cy="5086302"/>
            <a:chOff x="5458325" y="238125"/>
            <a:chExt cx="1174975" cy="5238750"/>
          </a:xfrm>
        </p:grpSpPr>
        <p:sp>
          <p:nvSpPr>
            <p:cNvPr id="3385" name="Google Shape;3385;p23"/>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6" name="Google Shape;3386;p23"/>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7" name="Google Shape;3387;p23"/>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8" name="Google Shape;3388;p23"/>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9" name="Google Shape;3389;p23"/>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0" name="Google Shape;3390;p23"/>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1" name="Google Shape;3391;p23"/>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2" name="Google Shape;3392;p23"/>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3" name="Google Shape;3393;p23"/>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4" name="Google Shape;3394;p23"/>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5" name="Google Shape;3395;p23"/>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6" name="Google Shape;3396;p23"/>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7" name="Google Shape;3397;p23"/>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8" name="Google Shape;3398;p23"/>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9" name="Google Shape;3399;p23"/>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0" name="Google Shape;3400;p23"/>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1" name="Google Shape;3401;p23"/>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2" name="Google Shape;3402;p23"/>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3" name="Google Shape;3403;p23"/>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4" name="Google Shape;3404;p23"/>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5" name="Google Shape;3405;p23"/>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6" name="Google Shape;3406;p23"/>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7" name="Google Shape;3407;p23"/>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8" name="Google Shape;3408;p23"/>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9" name="Google Shape;3409;p23"/>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0" name="Google Shape;3410;p23"/>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1" name="Google Shape;3411;p23"/>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2" name="Google Shape;3412;p23"/>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3" name="Google Shape;3413;p23"/>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4" name="Google Shape;3414;p23"/>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5" name="Google Shape;3415;p23"/>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6" name="Google Shape;3416;p23"/>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7" name="Google Shape;3417;p23"/>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8" name="Google Shape;3418;p23"/>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9" name="Google Shape;3419;p23"/>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0" name="Google Shape;3420;p23"/>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1" name="Google Shape;3421;p23"/>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2" name="Google Shape;3422;p23"/>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3" name="Google Shape;3423;p23"/>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4" name="Google Shape;3424;p23"/>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5" name="Google Shape;3425;p23"/>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6" name="Google Shape;3426;p23"/>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7" name="Google Shape;3427;p23"/>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8" name="Google Shape;3428;p23"/>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9" name="Google Shape;3429;p23"/>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0" name="Google Shape;3430;p23"/>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1" name="Google Shape;3431;p23"/>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2" name="Google Shape;3432;p23"/>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3" name="Google Shape;3433;p23"/>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4" name="Google Shape;3434;p23"/>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5" name="Google Shape;3435;p23"/>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6" name="Google Shape;3436;p23"/>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7" name="Google Shape;3437;p23"/>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8" name="Google Shape;3438;p23"/>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9" name="Google Shape;3439;p23"/>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0" name="Google Shape;3440;p23"/>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1" name="Google Shape;3441;p23"/>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2" name="Google Shape;3442;p23"/>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3" name="Google Shape;3443;p23"/>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4" name="Google Shape;3444;p23"/>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5" name="Google Shape;3445;p23"/>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6" name="Google Shape;3446;p23"/>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47" name="Google Shape;3447;p23"/>
          <p:cNvGrpSpPr/>
          <p:nvPr/>
        </p:nvGrpSpPr>
        <p:grpSpPr>
          <a:xfrm rot="10800000">
            <a:off x="7682451" y="28707"/>
            <a:ext cx="994639" cy="4940182"/>
            <a:chOff x="5759350" y="388625"/>
            <a:chExt cx="1024450" cy="5088250"/>
          </a:xfrm>
        </p:grpSpPr>
        <p:sp>
          <p:nvSpPr>
            <p:cNvPr id="3448" name="Google Shape;3448;p23"/>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9" name="Google Shape;3449;p23"/>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0" name="Google Shape;3450;p23"/>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1" name="Google Shape;3451;p23"/>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2" name="Google Shape;3452;p23"/>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3" name="Google Shape;3453;p23"/>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4" name="Google Shape;3454;p23"/>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5" name="Google Shape;3455;p23"/>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6" name="Google Shape;3456;p23"/>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7" name="Google Shape;3457;p23"/>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8" name="Google Shape;3458;p23"/>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9" name="Google Shape;3459;p23"/>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0" name="Google Shape;3460;p23"/>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1" name="Google Shape;3461;p23"/>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2" name="Google Shape;3462;p23"/>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3" name="Google Shape;3463;p23"/>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4" name="Google Shape;3464;p23"/>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5" name="Google Shape;3465;p23"/>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6" name="Google Shape;3466;p23"/>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7" name="Google Shape;3467;p23"/>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8" name="Google Shape;3468;p23"/>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9" name="Google Shape;3469;p23"/>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0" name="Google Shape;3470;p23"/>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1" name="Google Shape;3471;p23"/>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2" name="Google Shape;3472;p23"/>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3" name="Google Shape;3473;p23"/>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4" name="Google Shape;3474;p23"/>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5" name="Google Shape;3475;p23"/>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6" name="Google Shape;3476;p23"/>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7" name="Google Shape;3477;p23"/>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8" name="Google Shape;3478;p23"/>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9" name="Google Shape;3479;p23"/>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0" name="Google Shape;3480;p23"/>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1" name="Google Shape;3481;p23"/>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2" name="Google Shape;3482;p23"/>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3" name="Google Shape;3483;p23"/>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4" name="Google Shape;3484;p23"/>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5" name="Google Shape;3485;p23"/>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6" name="Google Shape;3486;p23"/>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7" name="Google Shape;3487;p23"/>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8" name="Google Shape;3488;p23"/>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9" name="Google Shape;3489;p23"/>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0" name="Google Shape;3490;p23"/>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1" name="Google Shape;3491;p23"/>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2" name="Google Shape;3492;p23"/>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3" name="Google Shape;3493;p23"/>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4" name="Google Shape;3494;p23"/>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5" name="Google Shape;3495;p23"/>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6" name="Google Shape;3496;p23"/>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7" name="Google Shape;3497;p23"/>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8" name="Google Shape;3498;p23"/>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9" name="Google Shape;3499;p23"/>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0" name="Google Shape;3500;p23"/>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1" name="Google Shape;3501;p23"/>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2" name="Google Shape;3502;p23"/>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3" name="Google Shape;3503;p23"/>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4" name="Google Shape;3504;p23"/>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5" name="Google Shape;3505;p23"/>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6" name="Google Shape;3506;p23"/>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7" name="Google Shape;3507;p23"/>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8" name="Google Shape;3508;p23"/>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9" name="Google Shape;3509;p23"/>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0" name="Google Shape;3510;p23"/>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1" name="Google Shape;3511;p23"/>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2" name="Google Shape;3512;p23"/>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3" name="Google Shape;3513;p23"/>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4" name="Google Shape;3514;p23"/>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5" name="Google Shape;3515;p23"/>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6" name="Google Shape;3516;p23"/>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7" name="Google Shape;3517;p23"/>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8" name="Google Shape;3518;p23"/>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9" name="Google Shape;3519;p23"/>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0" name="Google Shape;3520;p23"/>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1" name="Google Shape;3521;p23"/>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2" name="Google Shape;3522;p23"/>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3" name="Google Shape;3523;p23"/>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4" name="Google Shape;3524;p23"/>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5" name="Google Shape;3525;p23"/>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6" name="Google Shape;3526;p23"/>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7" name="Google Shape;3527;p23"/>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8" name="Google Shape;3528;p23"/>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9" name="Google Shape;3529;p23"/>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0" name="Google Shape;3530;p23"/>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1" name="Google Shape;3531;p23"/>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2" name="Google Shape;3532;p23"/>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3" name="Google Shape;3533;p23"/>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4" name="Google Shape;3534;p23"/>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5" name="Google Shape;3535;p23"/>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6" name="Google Shape;3536;p23"/>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7" name="Google Shape;3537;p23"/>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8" name="Google Shape;3538;p23"/>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9" name="Google Shape;3539;p23"/>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0" name="Google Shape;3540;p23"/>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1" name="Google Shape;3541;p23"/>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2" name="Google Shape;3542;p23"/>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3" name="Google Shape;3543;p23"/>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4" name="Google Shape;3544;p23"/>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5" name="Google Shape;3545;p23"/>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6" name="Google Shape;3546;p23"/>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7" name="Google Shape;3547;p23"/>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8" name="Google Shape;3548;p23"/>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49" name="Google Shape;3549;p23"/>
          <p:cNvGrpSpPr/>
          <p:nvPr/>
        </p:nvGrpSpPr>
        <p:grpSpPr>
          <a:xfrm rot="10800000">
            <a:off x="7682451" y="28707"/>
            <a:ext cx="1140783" cy="5086302"/>
            <a:chOff x="5608825" y="238125"/>
            <a:chExt cx="1174975" cy="5238750"/>
          </a:xfrm>
        </p:grpSpPr>
        <p:sp>
          <p:nvSpPr>
            <p:cNvPr id="3550" name="Google Shape;3550;p23"/>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1" name="Google Shape;3551;p23"/>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2" name="Google Shape;3552;p23"/>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3" name="Google Shape;3553;p23"/>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4" name="Google Shape;3554;p23"/>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5" name="Google Shape;3555;p23"/>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6" name="Google Shape;3556;p23"/>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7" name="Google Shape;3557;p23"/>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8" name="Google Shape;3558;p23"/>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9" name="Google Shape;3559;p23"/>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0" name="Google Shape;3560;p23"/>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1" name="Google Shape;3561;p23"/>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2" name="Google Shape;3562;p23"/>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3" name="Google Shape;3563;p23"/>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4" name="Google Shape;3564;p23"/>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5" name="Google Shape;3565;p23"/>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6" name="Google Shape;3566;p23"/>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7" name="Google Shape;3567;p23"/>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8" name="Google Shape;3568;p23"/>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9" name="Google Shape;3569;p23"/>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0" name="Google Shape;3570;p23"/>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1" name="Google Shape;3571;p23"/>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2" name="Google Shape;3572;p23"/>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3" name="Google Shape;3573;p23"/>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4" name="Google Shape;3574;p23"/>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5" name="Google Shape;3575;p23"/>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6" name="Google Shape;3576;p23"/>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7" name="Google Shape;3577;p23"/>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8" name="Google Shape;3578;p23"/>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9" name="Google Shape;3579;p23"/>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0" name="Google Shape;3580;p23"/>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1" name="Google Shape;3581;p23"/>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2" name="Google Shape;3582;p23"/>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3" name="Google Shape;3583;p23"/>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4" name="Google Shape;3584;p23"/>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5" name="Google Shape;3585;p23"/>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6" name="Google Shape;3586;p23"/>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7" name="Google Shape;3587;p23"/>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8" name="Google Shape;3588;p23"/>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9" name="Google Shape;3589;p23"/>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0" name="Google Shape;3590;p23"/>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1" name="Google Shape;3591;p23"/>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2" name="Google Shape;3592;p23"/>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3" name="Google Shape;3593;p23"/>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4" name="Google Shape;3594;p23"/>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5" name="Google Shape;3595;p23"/>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6" name="Google Shape;3596;p23"/>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7" name="Google Shape;3597;p23"/>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8" name="Google Shape;3598;p23"/>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9" name="Google Shape;3599;p23"/>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600"/>
        <p:cNvGrpSpPr/>
        <p:nvPr/>
      </p:nvGrpSpPr>
      <p:grpSpPr>
        <a:xfrm>
          <a:off x="0" y="0"/>
          <a:ext cx="0" cy="0"/>
          <a:chOff x="0" y="0"/>
          <a:chExt cx="0" cy="0"/>
        </a:xfrm>
      </p:grpSpPr>
      <p:sp>
        <p:nvSpPr>
          <p:cNvPr id="3601" name="Google Shape;3601;p24"/>
          <p:cNvSpPr txBox="1">
            <a:spLocks noGrp="1"/>
          </p:cNvSpPr>
          <p:nvPr>
            <p:ph type="body" idx="1"/>
          </p:nvPr>
        </p:nvSpPr>
        <p:spPr>
          <a:xfrm>
            <a:off x="624925" y="4177700"/>
            <a:ext cx="6759300" cy="5196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360"/>
              </a:spcBef>
              <a:spcAft>
                <a:spcPts val="0"/>
              </a:spcAft>
              <a:buSzPts val="1800"/>
              <a:buNone/>
              <a:defRPr sz="1800"/>
            </a:lvl1pPr>
          </a:lstStyle>
          <a:p>
            <a:endParaRPr/>
          </a:p>
        </p:txBody>
      </p:sp>
      <p:sp>
        <p:nvSpPr>
          <p:cNvPr id="3602" name="Google Shape;3602;p24"/>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9pPr>
          </a:lstStyle>
          <a:p>
            <a:pPr marL="0" lvl="0" indent="0" algn="l" rtl="0">
              <a:spcBef>
                <a:spcPts val="0"/>
              </a:spcBef>
              <a:spcAft>
                <a:spcPts val="0"/>
              </a:spcAft>
              <a:buNone/>
            </a:pPr>
            <a:fld id="{00000000-1234-1234-1234-123412341234}" type="slidenum">
              <a:rPr lang="ar"/>
              <a:t>‹#›</a:t>
            </a:fld>
            <a:endParaRPr/>
          </a:p>
        </p:txBody>
      </p:sp>
      <p:grpSp>
        <p:nvGrpSpPr>
          <p:cNvPr id="3603" name="Google Shape;3603;p24"/>
          <p:cNvGrpSpPr/>
          <p:nvPr/>
        </p:nvGrpSpPr>
        <p:grpSpPr>
          <a:xfrm rot="10800000">
            <a:off x="8851487" y="28707"/>
            <a:ext cx="264012" cy="5086302"/>
            <a:chOff x="5307800" y="238125"/>
            <a:chExt cx="271925" cy="5238750"/>
          </a:xfrm>
        </p:grpSpPr>
        <p:sp>
          <p:nvSpPr>
            <p:cNvPr id="3604" name="Google Shape;3604;p24"/>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5" name="Google Shape;3605;p24"/>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6" name="Google Shape;3606;p24"/>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7" name="Google Shape;3607;p24"/>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8" name="Google Shape;3608;p24"/>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9" name="Google Shape;3609;p24"/>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0" name="Google Shape;3610;p24"/>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1" name="Google Shape;3611;p24"/>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2" name="Google Shape;3612;p24"/>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3" name="Google Shape;3613;p24"/>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4" name="Google Shape;3614;p24"/>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5" name="Google Shape;3615;p24"/>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6" name="Google Shape;3616;p24"/>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7" name="Google Shape;3617;p24"/>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8" name="Google Shape;3618;p24"/>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9" name="Google Shape;3619;p24"/>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0" name="Google Shape;3620;p24"/>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1" name="Google Shape;3621;p24"/>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2" name="Google Shape;3622;p24"/>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3" name="Google Shape;3623;p24"/>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4" name="Google Shape;3624;p24"/>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5" name="Google Shape;3625;p24"/>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6" name="Google Shape;3626;p24"/>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7" name="Google Shape;3627;p24"/>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8" name="Google Shape;3628;p24"/>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9" name="Google Shape;3629;p24"/>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0" name="Google Shape;3630;p24"/>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1" name="Google Shape;3631;p24"/>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2" name="Google Shape;3632;p24"/>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3" name="Google Shape;3633;p24"/>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4" name="Google Shape;3634;p24"/>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5" name="Google Shape;3635;p24"/>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6" name="Google Shape;3636;p24"/>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7" name="Google Shape;3637;p24"/>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8" name="Google Shape;3638;p24"/>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9" name="Google Shape;3639;p24"/>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0" name="Google Shape;3640;p24"/>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1" name="Google Shape;3641;p24"/>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2" name="Google Shape;3642;p24"/>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3" name="Google Shape;3643;p24"/>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4" name="Google Shape;3644;p24"/>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5" name="Google Shape;3645;p24"/>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6" name="Google Shape;3646;p24"/>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7" name="Google Shape;3647;p24"/>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8" name="Google Shape;3648;p24"/>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9" name="Google Shape;3649;p24"/>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0" name="Google Shape;3650;p24"/>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1" name="Google Shape;3651;p24"/>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2" name="Google Shape;3652;p24"/>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3" name="Google Shape;3653;p24"/>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4" name="Google Shape;3654;p24"/>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5" name="Google Shape;3655;p24"/>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6" name="Google Shape;3656;p24"/>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7" name="Google Shape;3657;p24"/>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8" name="Google Shape;3658;p24"/>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9" name="Google Shape;3659;p24"/>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0" name="Google Shape;3660;p24"/>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61" name="Google Shape;3661;p24"/>
          <p:cNvGrpSpPr/>
          <p:nvPr/>
        </p:nvGrpSpPr>
        <p:grpSpPr>
          <a:xfrm rot="10800000">
            <a:off x="7828571" y="28707"/>
            <a:ext cx="1140783" cy="5086302"/>
            <a:chOff x="5458325" y="238125"/>
            <a:chExt cx="1174975" cy="5238750"/>
          </a:xfrm>
        </p:grpSpPr>
        <p:sp>
          <p:nvSpPr>
            <p:cNvPr id="3662" name="Google Shape;3662;p24"/>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3" name="Google Shape;3663;p24"/>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4" name="Google Shape;3664;p24"/>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5" name="Google Shape;3665;p24"/>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6" name="Google Shape;3666;p24"/>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7" name="Google Shape;3667;p24"/>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8" name="Google Shape;3668;p24"/>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9" name="Google Shape;3669;p24"/>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0" name="Google Shape;3670;p24"/>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1" name="Google Shape;3671;p24"/>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2" name="Google Shape;3672;p24"/>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3" name="Google Shape;3673;p24"/>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4" name="Google Shape;3674;p24"/>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5" name="Google Shape;3675;p24"/>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6" name="Google Shape;3676;p24"/>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7" name="Google Shape;3677;p24"/>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8" name="Google Shape;3678;p24"/>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9" name="Google Shape;3679;p24"/>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0" name="Google Shape;3680;p24"/>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1" name="Google Shape;3681;p24"/>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2" name="Google Shape;3682;p24"/>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3" name="Google Shape;3683;p24"/>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4" name="Google Shape;3684;p24"/>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5" name="Google Shape;3685;p24"/>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6" name="Google Shape;3686;p24"/>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7" name="Google Shape;3687;p24"/>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8" name="Google Shape;3688;p24"/>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9" name="Google Shape;3689;p24"/>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0" name="Google Shape;3690;p24"/>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1" name="Google Shape;3691;p24"/>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2" name="Google Shape;3692;p24"/>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3" name="Google Shape;3693;p24"/>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4" name="Google Shape;3694;p24"/>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5" name="Google Shape;3695;p24"/>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6" name="Google Shape;3696;p24"/>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7" name="Google Shape;3697;p24"/>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8" name="Google Shape;3698;p24"/>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9" name="Google Shape;3699;p24"/>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0" name="Google Shape;3700;p24"/>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1" name="Google Shape;3701;p24"/>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2" name="Google Shape;3702;p24"/>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3" name="Google Shape;3703;p24"/>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4" name="Google Shape;3704;p24"/>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5" name="Google Shape;3705;p24"/>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6" name="Google Shape;3706;p24"/>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7" name="Google Shape;3707;p24"/>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8" name="Google Shape;3708;p24"/>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9" name="Google Shape;3709;p24"/>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0" name="Google Shape;3710;p24"/>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1" name="Google Shape;3711;p24"/>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2" name="Google Shape;3712;p24"/>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3" name="Google Shape;3713;p24"/>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4" name="Google Shape;3714;p24"/>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5" name="Google Shape;3715;p24"/>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6" name="Google Shape;3716;p24"/>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7" name="Google Shape;3717;p24"/>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8" name="Google Shape;3718;p24"/>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9" name="Google Shape;3719;p24"/>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0" name="Google Shape;3720;p24"/>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1" name="Google Shape;3721;p24"/>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2" name="Google Shape;3722;p24"/>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3" name="Google Shape;3723;p24"/>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24" name="Google Shape;3724;p24"/>
          <p:cNvGrpSpPr/>
          <p:nvPr/>
        </p:nvGrpSpPr>
        <p:grpSpPr>
          <a:xfrm rot="10800000">
            <a:off x="7682451" y="28707"/>
            <a:ext cx="994639" cy="4940182"/>
            <a:chOff x="5759350" y="388625"/>
            <a:chExt cx="1024450" cy="5088250"/>
          </a:xfrm>
        </p:grpSpPr>
        <p:sp>
          <p:nvSpPr>
            <p:cNvPr id="3725" name="Google Shape;3725;p24"/>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6" name="Google Shape;3726;p24"/>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7" name="Google Shape;3727;p24"/>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8" name="Google Shape;3728;p24"/>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9" name="Google Shape;3729;p24"/>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0" name="Google Shape;3730;p24"/>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1" name="Google Shape;3731;p24"/>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2" name="Google Shape;3732;p24"/>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3" name="Google Shape;3733;p24"/>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4" name="Google Shape;3734;p24"/>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5" name="Google Shape;3735;p24"/>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6" name="Google Shape;3736;p24"/>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7" name="Google Shape;3737;p24"/>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8" name="Google Shape;3738;p24"/>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9" name="Google Shape;3739;p24"/>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0" name="Google Shape;3740;p24"/>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1" name="Google Shape;3741;p24"/>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2" name="Google Shape;3742;p24"/>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3" name="Google Shape;3743;p24"/>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4" name="Google Shape;3744;p24"/>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5" name="Google Shape;3745;p24"/>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6" name="Google Shape;3746;p24"/>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7" name="Google Shape;3747;p24"/>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8" name="Google Shape;3748;p24"/>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9" name="Google Shape;3749;p24"/>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0" name="Google Shape;3750;p24"/>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1" name="Google Shape;3751;p24"/>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2" name="Google Shape;3752;p24"/>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3" name="Google Shape;3753;p24"/>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4" name="Google Shape;3754;p24"/>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5" name="Google Shape;3755;p24"/>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6" name="Google Shape;3756;p24"/>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7" name="Google Shape;3757;p24"/>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8" name="Google Shape;3758;p24"/>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9" name="Google Shape;3759;p24"/>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0" name="Google Shape;3760;p24"/>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1" name="Google Shape;3761;p24"/>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2" name="Google Shape;3762;p24"/>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3" name="Google Shape;3763;p24"/>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4" name="Google Shape;3764;p24"/>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5" name="Google Shape;3765;p24"/>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6" name="Google Shape;3766;p24"/>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7" name="Google Shape;3767;p24"/>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8" name="Google Shape;3768;p24"/>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9" name="Google Shape;3769;p24"/>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0" name="Google Shape;3770;p24"/>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1" name="Google Shape;3771;p24"/>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2" name="Google Shape;3772;p24"/>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3" name="Google Shape;3773;p24"/>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4" name="Google Shape;3774;p24"/>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5" name="Google Shape;3775;p24"/>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6" name="Google Shape;3776;p24"/>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7" name="Google Shape;3777;p24"/>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8" name="Google Shape;3778;p24"/>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9" name="Google Shape;3779;p24"/>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0" name="Google Shape;3780;p24"/>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1" name="Google Shape;3781;p24"/>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2" name="Google Shape;3782;p24"/>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3" name="Google Shape;3783;p24"/>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4" name="Google Shape;3784;p24"/>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5" name="Google Shape;3785;p24"/>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6" name="Google Shape;3786;p24"/>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7" name="Google Shape;3787;p24"/>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8" name="Google Shape;3788;p24"/>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9" name="Google Shape;3789;p24"/>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0" name="Google Shape;3790;p24"/>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1" name="Google Shape;3791;p24"/>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2" name="Google Shape;3792;p24"/>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3" name="Google Shape;3793;p24"/>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4" name="Google Shape;3794;p24"/>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5" name="Google Shape;3795;p24"/>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6" name="Google Shape;3796;p24"/>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7" name="Google Shape;3797;p24"/>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8" name="Google Shape;3798;p24"/>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9" name="Google Shape;3799;p24"/>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0" name="Google Shape;3800;p24"/>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1" name="Google Shape;3801;p24"/>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2" name="Google Shape;3802;p24"/>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3" name="Google Shape;3803;p24"/>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4" name="Google Shape;3804;p24"/>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5" name="Google Shape;3805;p24"/>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6" name="Google Shape;3806;p24"/>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7" name="Google Shape;3807;p24"/>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8" name="Google Shape;3808;p24"/>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9" name="Google Shape;3809;p24"/>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0" name="Google Shape;3810;p24"/>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1" name="Google Shape;3811;p24"/>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2" name="Google Shape;3812;p24"/>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3" name="Google Shape;3813;p24"/>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4" name="Google Shape;3814;p24"/>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5" name="Google Shape;3815;p24"/>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6" name="Google Shape;3816;p24"/>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7" name="Google Shape;3817;p24"/>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8" name="Google Shape;3818;p24"/>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9" name="Google Shape;3819;p24"/>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0" name="Google Shape;3820;p24"/>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1" name="Google Shape;3821;p24"/>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2" name="Google Shape;3822;p24"/>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3" name="Google Shape;3823;p24"/>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4" name="Google Shape;3824;p24"/>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5" name="Google Shape;3825;p24"/>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26" name="Google Shape;3826;p24"/>
          <p:cNvGrpSpPr/>
          <p:nvPr/>
        </p:nvGrpSpPr>
        <p:grpSpPr>
          <a:xfrm rot="10800000">
            <a:off x="7682451" y="28707"/>
            <a:ext cx="1140783" cy="5086302"/>
            <a:chOff x="5608825" y="238125"/>
            <a:chExt cx="1174975" cy="5238750"/>
          </a:xfrm>
        </p:grpSpPr>
        <p:sp>
          <p:nvSpPr>
            <p:cNvPr id="3827" name="Google Shape;3827;p24"/>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8" name="Google Shape;3828;p24"/>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9" name="Google Shape;3829;p24"/>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0" name="Google Shape;3830;p24"/>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1" name="Google Shape;3831;p24"/>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2" name="Google Shape;3832;p24"/>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3" name="Google Shape;3833;p24"/>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4" name="Google Shape;3834;p24"/>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5" name="Google Shape;3835;p24"/>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6" name="Google Shape;3836;p24"/>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7" name="Google Shape;3837;p24"/>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8" name="Google Shape;3838;p24"/>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9" name="Google Shape;3839;p24"/>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0" name="Google Shape;3840;p24"/>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1" name="Google Shape;3841;p24"/>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2" name="Google Shape;3842;p24"/>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3" name="Google Shape;3843;p24"/>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4" name="Google Shape;3844;p24"/>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5" name="Google Shape;3845;p24"/>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6" name="Google Shape;3846;p24"/>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7" name="Google Shape;3847;p24"/>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8" name="Google Shape;3848;p24"/>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9" name="Google Shape;3849;p24"/>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0" name="Google Shape;3850;p24"/>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1" name="Google Shape;3851;p24"/>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2" name="Google Shape;3852;p24"/>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3" name="Google Shape;3853;p24"/>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4" name="Google Shape;3854;p24"/>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5" name="Google Shape;3855;p24"/>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6" name="Google Shape;3856;p24"/>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7" name="Google Shape;3857;p24"/>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8" name="Google Shape;3858;p24"/>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9" name="Google Shape;3859;p24"/>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0" name="Google Shape;3860;p24"/>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1" name="Google Shape;3861;p24"/>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2" name="Google Shape;3862;p24"/>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3" name="Google Shape;3863;p24"/>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4" name="Google Shape;3864;p24"/>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5" name="Google Shape;3865;p24"/>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6" name="Google Shape;3866;p24"/>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7" name="Google Shape;3867;p24"/>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8" name="Google Shape;3868;p24"/>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9" name="Google Shape;3869;p24"/>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0" name="Google Shape;3870;p24"/>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1" name="Google Shape;3871;p24"/>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2" name="Google Shape;3872;p24"/>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3" name="Google Shape;3873;p24"/>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4" name="Google Shape;3874;p24"/>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5" name="Google Shape;3875;p24"/>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6" name="Google Shape;3876;p24"/>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a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718300" y="739375"/>
            <a:ext cx="6761100" cy="8574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2"/>
              </a:buClr>
              <a:buSzPts val="3600"/>
              <a:buFont typeface="Dosis Light"/>
              <a:buNone/>
              <a:defRPr sz="3600" b="0" i="0" u="none" strike="noStrike" cap="none">
                <a:solidFill>
                  <a:schemeClr val="dk2"/>
                </a:solidFill>
                <a:latin typeface="Dosis Light"/>
                <a:ea typeface="Dosis Light"/>
                <a:cs typeface="Dosis Light"/>
                <a:sym typeface="Dosis Light"/>
              </a:defRPr>
            </a:lvl1pPr>
            <a:lvl2pPr marR="0" lvl="1" algn="l" rtl="0">
              <a:lnSpc>
                <a:spcPct val="100000"/>
              </a:lnSpc>
              <a:spcBef>
                <a:spcPts val="0"/>
              </a:spcBef>
              <a:spcAft>
                <a:spcPts val="0"/>
              </a:spcAft>
              <a:buClr>
                <a:schemeClr val="dk2"/>
              </a:buClr>
              <a:buSzPts val="3600"/>
              <a:buFont typeface="Dosis Light"/>
              <a:buNone/>
              <a:defRPr sz="3600" b="0" i="0" u="none" strike="noStrike" cap="none">
                <a:solidFill>
                  <a:schemeClr val="dk2"/>
                </a:solidFill>
                <a:latin typeface="Dosis Light"/>
                <a:ea typeface="Dosis Light"/>
                <a:cs typeface="Dosis Light"/>
                <a:sym typeface="Dosis Light"/>
              </a:defRPr>
            </a:lvl2pPr>
            <a:lvl3pPr marR="0" lvl="2" algn="l" rtl="0">
              <a:lnSpc>
                <a:spcPct val="100000"/>
              </a:lnSpc>
              <a:spcBef>
                <a:spcPts val="0"/>
              </a:spcBef>
              <a:spcAft>
                <a:spcPts val="0"/>
              </a:spcAft>
              <a:buClr>
                <a:schemeClr val="dk2"/>
              </a:buClr>
              <a:buSzPts val="3600"/>
              <a:buFont typeface="Dosis Light"/>
              <a:buNone/>
              <a:defRPr sz="3600" b="0" i="0" u="none" strike="noStrike" cap="none">
                <a:solidFill>
                  <a:schemeClr val="dk2"/>
                </a:solidFill>
                <a:latin typeface="Dosis Light"/>
                <a:ea typeface="Dosis Light"/>
                <a:cs typeface="Dosis Light"/>
                <a:sym typeface="Dosis Light"/>
              </a:defRPr>
            </a:lvl3pPr>
            <a:lvl4pPr marR="0" lvl="3" algn="l" rtl="0">
              <a:lnSpc>
                <a:spcPct val="100000"/>
              </a:lnSpc>
              <a:spcBef>
                <a:spcPts val="0"/>
              </a:spcBef>
              <a:spcAft>
                <a:spcPts val="0"/>
              </a:spcAft>
              <a:buClr>
                <a:schemeClr val="dk2"/>
              </a:buClr>
              <a:buSzPts val="3600"/>
              <a:buFont typeface="Dosis Light"/>
              <a:buNone/>
              <a:defRPr sz="3600" b="0" i="0" u="none" strike="noStrike" cap="none">
                <a:solidFill>
                  <a:schemeClr val="dk2"/>
                </a:solidFill>
                <a:latin typeface="Dosis Light"/>
                <a:ea typeface="Dosis Light"/>
                <a:cs typeface="Dosis Light"/>
                <a:sym typeface="Dosis Light"/>
              </a:defRPr>
            </a:lvl4pPr>
            <a:lvl5pPr marR="0" lvl="4" algn="l" rtl="0">
              <a:lnSpc>
                <a:spcPct val="100000"/>
              </a:lnSpc>
              <a:spcBef>
                <a:spcPts val="0"/>
              </a:spcBef>
              <a:spcAft>
                <a:spcPts val="0"/>
              </a:spcAft>
              <a:buClr>
                <a:schemeClr val="dk2"/>
              </a:buClr>
              <a:buSzPts val="3600"/>
              <a:buFont typeface="Dosis Light"/>
              <a:buNone/>
              <a:defRPr sz="3600" b="0" i="0" u="none" strike="noStrike" cap="none">
                <a:solidFill>
                  <a:schemeClr val="dk2"/>
                </a:solidFill>
                <a:latin typeface="Dosis Light"/>
                <a:ea typeface="Dosis Light"/>
                <a:cs typeface="Dosis Light"/>
                <a:sym typeface="Dosis Light"/>
              </a:defRPr>
            </a:lvl5pPr>
            <a:lvl6pPr marR="0" lvl="5" algn="l" rtl="0">
              <a:lnSpc>
                <a:spcPct val="100000"/>
              </a:lnSpc>
              <a:spcBef>
                <a:spcPts val="0"/>
              </a:spcBef>
              <a:spcAft>
                <a:spcPts val="0"/>
              </a:spcAft>
              <a:buClr>
                <a:schemeClr val="dk2"/>
              </a:buClr>
              <a:buSzPts val="3600"/>
              <a:buFont typeface="Dosis Light"/>
              <a:buNone/>
              <a:defRPr sz="3600" b="0" i="0" u="none" strike="noStrike" cap="none">
                <a:solidFill>
                  <a:schemeClr val="dk2"/>
                </a:solidFill>
                <a:latin typeface="Dosis Light"/>
                <a:ea typeface="Dosis Light"/>
                <a:cs typeface="Dosis Light"/>
                <a:sym typeface="Dosis Light"/>
              </a:defRPr>
            </a:lvl6pPr>
            <a:lvl7pPr marR="0" lvl="6" algn="l" rtl="0">
              <a:lnSpc>
                <a:spcPct val="100000"/>
              </a:lnSpc>
              <a:spcBef>
                <a:spcPts val="0"/>
              </a:spcBef>
              <a:spcAft>
                <a:spcPts val="0"/>
              </a:spcAft>
              <a:buClr>
                <a:schemeClr val="dk2"/>
              </a:buClr>
              <a:buSzPts val="3600"/>
              <a:buFont typeface="Dosis Light"/>
              <a:buNone/>
              <a:defRPr sz="3600" b="0" i="0" u="none" strike="noStrike" cap="none">
                <a:solidFill>
                  <a:schemeClr val="dk2"/>
                </a:solidFill>
                <a:latin typeface="Dosis Light"/>
                <a:ea typeface="Dosis Light"/>
                <a:cs typeface="Dosis Light"/>
                <a:sym typeface="Dosis Light"/>
              </a:defRPr>
            </a:lvl7pPr>
            <a:lvl8pPr marR="0" lvl="7" algn="l" rtl="0">
              <a:lnSpc>
                <a:spcPct val="100000"/>
              </a:lnSpc>
              <a:spcBef>
                <a:spcPts val="0"/>
              </a:spcBef>
              <a:spcAft>
                <a:spcPts val="0"/>
              </a:spcAft>
              <a:buClr>
                <a:schemeClr val="dk2"/>
              </a:buClr>
              <a:buSzPts val="3600"/>
              <a:buFont typeface="Dosis Light"/>
              <a:buNone/>
              <a:defRPr sz="3600" b="0" i="0" u="none" strike="noStrike" cap="none">
                <a:solidFill>
                  <a:schemeClr val="dk2"/>
                </a:solidFill>
                <a:latin typeface="Dosis Light"/>
                <a:ea typeface="Dosis Light"/>
                <a:cs typeface="Dosis Light"/>
                <a:sym typeface="Dosis Light"/>
              </a:defRPr>
            </a:lvl8pPr>
            <a:lvl9pPr marR="0" lvl="8" algn="l" rtl="0">
              <a:lnSpc>
                <a:spcPct val="100000"/>
              </a:lnSpc>
              <a:spcBef>
                <a:spcPts val="0"/>
              </a:spcBef>
              <a:spcAft>
                <a:spcPts val="0"/>
              </a:spcAft>
              <a:buClr>
                <a:schemeClr val="dk2"/>
              </a:buClr>
              <a:buSzPts val="3600"/>
              <a:buFont typeface="Dosis Light"/>
              <a:buNone/>
              <a:defRPr sz="3600" b="0" i="0" u="none" strike="noStrike" cap="none">
                <a:solidFill>
                  <a:schemeClr val="dk2"/>
                </a:solidFill>
                <a:latin typeface="Dosis Light"/>
                <a:ea typeface="Dosis Light"/>
                <a:cs typeface="Dosis Light"/>
                <a:sym typeface="Dosis Light"/>
              </a:defRPr>
            </a:lvl9pPr>
          </a:lstStyle>
          <a:p>
            <a:endParaRPr/>
          </a:p>
        </p:txBody>
      </p:sp>
      <p:sp>
        <p:nvSpPr>
          <p:cNvPr id="52" name="Google Shape;52;p13"/>
          <p:cNvSpPr txBox="1">
            <a:spLocks noGrp="1"/>
          </p:cNvSpPr>
          <p:nvPr>
            <p:ph type="body" idx="1"/>
          </p:nvPr>
        </p:nvSpPr>
        <p:spPr>
          <a:xfrm>
            <a:off x="718300" y="1733550"/>
            <a:ext cx="6761100" cy="29805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endParaRPr/>
          </a:p>
        </p:txBody>
      </p:sp>
      <p:sp>
        <p:nvSpPr>
          <p:cNvPr id="53" name="Google Shape;53;p13"/>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9pPr>
          </a:lstStyle>
          <a:p>
            <a:pPr marL="0" lvl="0" indent="0" algn="l" rtl="0">
              <a:spcBef>
                <a:spcPts val="0"/>
              </a:spcBef>
              <a:spcAft>
                <a:spcPts val="0"/>
              </a:spcAft>
              <a:buNone/>
            </a:pPr>
            <a:fld id="{00000000-1234-1234-1234-123412341234}" type="slidenum">
              <a:rPr lang="ar"/>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5" r:id="rId6"/>
    <p:sldLayoutId id="2147483667" r:id="rId7"/>
    <p:sldLayoutId id="2147483668" r:id="rId8"/>
    <p:sldLayoutId id="2147483669" r:id="rId9"/>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80"/>
        <p:cNvGrpSpPr/>
        <p:nvPr/>
      </p:nvGrpSpPr>
      <p:grpSpPr>
        <a:xfrm>
          <a:off x="0" y="0"/>
          <a:ext cx="0" cy="0"/>
          <a:chOff x="0" y="0"/>
          <a:chExt cx="0" cy="0"/>
        </a:xfrm>
      </p:grpSpPr>
      <p:sp>
        <p:nvSpPr>
          <p:cNvPr id="3881" name="Google Shape;3881;p25"/>
          <p:cNvSpPr txBox="1">
            <a:spLocks noGrp="1"/>
          </p:cNvSpPr>
          <p:nvPr>
            <p:ph type="ctrTitle"/>
          </p:nvPr>
        </p:nvSpPr>
        <p:spPr>
          <a:xfrm>
            <a:off x="865741" y="1479616"/>
            <a:ext cx="5936654" cy="1485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6000"/>
              <a:buNone/>
            </a:pPr>
            <a:r>
              <a:rPr lang="ar" sz="3900" dirty="0"/>
              <a:t>“Hand </a:t>
            </a:r>
            <a:r>
              <a:rPr lang="ar" sz="3900" dirty="0" smtClean="0"/>
              <a:t>Wave</a:t>
            </a:r>
            <a:r>
              <a:rPr lang="en-US" sz="3900" dirty="0" smtClean="0"/>
              <a:t>”</a:t>
            </a:r>
            <a:r>
              <a:rPr lang="ar" sz="1400" dirty="0" smtClean="0"/>
              <a:t> </a:t>
            </a:r>
            <a:r>
              <a:rPr lang="ar" sz="3900" dirty="0" smtClean="0"/>
              <a:t>: American </a:t>
            </a:r>
            <a:r>
              <a:rPr lang="ar" sz="3900" dirty="0"/>
              <a:t>Sign Language Recognition System</a:t>
            </a:r>
            <a:endParaRPr sz="3900" dirty="0"/>
          </a:p>
        </p:txBody>
      </p:sp>
      <p:sp>
        <p:nvSpPr>
          <p:cNvPr id="3882" name="Google Shape;3882;p25"/>
          <p:cNvSpPr txBox="1">
            <a:spLocks noGrp="1"/>
          </p:cNvSpPr>
          <p:nvPr>
            <p:ph type="ctrTitle"/>
          </p:nvPr>
        </p:nvSpPr>
        <p:spPr>
          <a:xfrm>
            <a:off x="884275" y="3375475"/>
            <a:ext cx="3696600" cy="992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6000"/>
              <a:buNone/>
            </a:pPr>
            <a:r>
              <a:rPr lang="ar" sz="2400" dirty="0"/>
              <a:t>Mohamed Metwalli Noureldin</a:t>
            </a:r>
            <a:endParaRPr sz="2400" dirty="0"/>
          </a:p>
          <a:p>
            <a:pPr marL="0" lvl="0" indent="0" algn="l" rtl="0">
              <a:lnSpc>
                <a:spcPct val="100000"/>
              </a:lnSpc>
              <a:spcBef>
                <a:spcPts val="0"/>
              </a:spcBef>
              <a:spcAft>
                <a:spcPts val="0"/>
              </a:spcAft>
              <a:buSzPts val="6000"/>
              <a:buNone/>
            </a:pPr>
            <a:r>
              <a:rPr lang="ar" sz="2400" dirty="0"/>
              <a:t>Aya Khames Khairy</a:t>
            </a:r>
            <a:endParaRPr sz="2400" dirty="0"/>
          </a:p>
        </p:txBody>
      </p:sp>
      <p:sp>
        <p:nvSpPr>
          <p:cNvPr id="3883" name="Google Shape;3883;p25"/>
          <p:cNvSpPr txBox="1">
            <a:spLocks noGrp="1"/>
          </p:cNvSpPr>
          <p:nvPr>
            <p:ph type="ctrTitle"/>
          </p:nvPr>
        </p:nvSpPr>
        <p:spPr>
          <a:xfrm>
            <a:off x="253100" y="291375"/>
            <a:ext cx="3042000" cy="992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6000"/>
              <a:buNone/>
            </a:pPr>
            <a:r>
              <a:rPr lang="ar" sz="1600"/>
              <a:t>Computer and Systems Engineering</a:t>
            </a:r>
            <a:endParaRPr sz="1600"/>
          </a:p>
          <a:p>
            <a:pPr marL="0" lvl="0" indent="0" algn="l" rtl="0">
              <a:lnSpc>
                <a:spcPct val="100000"/>
              </a:lnSpc>
              <a:spcBef>
                <a:spcPts val="0"/>
              </a:spcBef>
              <a:spcAft>
                <a:spcPts val="0"/>
              </a:spcAft>
              <a:buSzPts val="6000"/>
              <a:buNone/>
            </a:pPr>
            <a:r>
              <a:rPr lang="ar" sz="1600"/>
              <a:t> Department,</a:t>
            </a:r>
            <a:endParaRPr sz="1600"/>
          </a:p>
          <a:p>
            <a:pPr marL="0" lvl="0" indent="0" algn="l" rtl="0">
              <a:lnSpc>
                <a:spcPct val="100000"/>
              </a:lnSpc>
              <a:spcBef>
                <a:spcPts val="0"/>
              </a:spcBef>
              <a:spcAft>
                <a:spcPts val="0"/>
              </a:spcAft>
              <a:buSzPts val="6000"/>
              <a:buNone/>
            </a:pPr>
            <a:r>
              <a:rPr lang="ar" sz="1600"/>
              <a:t>Alexandria University</a:t>
            </a:r>
            <a:endParaRPr sz="1600"/>
          </a:p>
          <a:p>
            <a:pPr marL="0" lvl="0" indent="0" algn="l" rtl="0">
              <a:lnSpc>
                <a:spcPct val="100000"/>
              </a:lnSpc>
              <a:spcBef>
                <a:spcPts val="0"/>
              </a:spcBef>
              <a:spcAft>
                <a:spcPts val="0"/>
              </a:spcAft>
              <a:buSzPts val="6000"/>
              <a:buNone/>
            </a:pPr>
            <a:endParaRPr sz="1600"/>
          </a:p>
          <a:p>
            <a:pPr marL="0" lvl="0" indent="0" algn="l" rtl="0">
              <a:lnSpc>
                <a:spcPct val="100000"/>
              </a:lnSpc>
              <a:spcBef>
                <a:spcPts val="0"/>
              </a:spcBef>
              <a:spcAft>
                <a:spcPts val="0"/>
              </a:spcAft>
              <a:buSzPts val="6000"/>
              <a:buNone/>
            </a:pPr>
            <a:endParaRPr sz="160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39"/>
        <p:cNvGrpSpPr/>
        <p:nvPr/>
      </p:nvGrpSpPr>
      <p:grpSpPr>
        <a:xfrm>
          <a:off x="0" y="0"/>
          <a:ext cx="0" cy="0"/>
          <a:chOff x="0" y="0"/>
          <a:chExt cx="0" cy="0"/>
        </a:xfrm>
      </p:grpSpPr>
      <p:sp>
        <p:nvSpPr>
          <p:cNvPr id="3940" name="Google Shape;3940;p31"/>
          <p:cNvSpPr txBox="1">
            <a:spLocks noGrp="1"/>
          </p:cNvSpPr>
          <p:nvPr>
            <p:ph type="ctrTitle"/>
          </p:nvPr>
        </p:nvSpPr>
        <p:spPr>
          <a:xfrm>
            <a:off x="152400" y="81777"/>
            <a:ext cx="3724507" cy="869794"/>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800"/>
              <a:buNone/>
            </a:pPr>
            <a:r>
              <a:rPr lang="en-US" dirty="0"/>
              <a:t>3.4. SSD Model</a:t>
            </a:r>
            <a:endParaRPr dirty="0"/>
          </a:p>
        </p:txBody>
      </p:sp>
      <p:pic>
        <p:nvPicPr>
          <p:cNvPr id="3941" name="Google Shape;3941;p31"/>
          <p:cNvPicPr preferRelativeResize="0"/>
          <p:nvPr/>
        </p:nvPicPr>
        <p:blipFill rotWithShape="1">
          <a:blip r:embed="rId3"/>
          <a:srcRect b="13213"/>
          <a:stretch/>
        </p:blipFill>
        <p:spPr>
          <a:xfrm>
            <a:off x="233039" y="2632798"/>
            <a:ext cx="6033946" cy="1930660"/>
          </a:xfrm>
          <a:prstGeom prst="rect">
            <a:avLst/>
          </a:prstGeom>
          <a:noFill/>
          <a:ln>
            <a:noFill/>
          </a:ln>
        </p:spPr>
      </p:pic>
      <p:sp>
        <p:nvSpPr>
          <p:cNvPr id="2" name="TextBox 1">
            <a:extLst>
              <a:ext uri="{FF2B5EF4-FFF2-40B4-BE49-F238E27FC236}">
                <a16:creationId xmlns:a16="http://schemas.microsoft.com/office/drawing/2014/main" id="{F18D8AAD-F8B2-FF55-AFEB-C96F0110020E}"/>
              </a:ext>
            </a:extLst>
          </p:cNvPr>
          <p:cNvSpPr txBox="1"/>
          <p:nvPr/>
        </p:nvSpPr>
        <p:spPr>
          <a:xfrm>
            <a:off x="557560" y="1077951"/>
            <a:ext cx="3724507" cy="1600438"/>
          </a:xfrm>
          <a:prstGeom prst="rect">
            <a:avLst/>
          </a:prstGeom>
          <a:noFill/>
        </p:spPr>
        <p:txBody>
          <a:bodyPr wrap="square" rtlCol="0">
            <a:spAutoFit/>
          </a:bodyPr>
          <a:lstStyle/>
          <a:p>
            <a:r>
              <a:rPr lang="en-US" sz="1400" dirty="0">
                <a:solidFill>
                  <a:schemeClr val="accent4">
                    <a:lumMod val="75000"/>
                  </a:schemeClr>
                </a:solidFill>
                <a:latin typeface="Century Gothic" panose="020B0502020202020204" pitchFamily="34" charset="0"/>
              </a:rPr>
              <a:t>Single-stage Network, depends on the </a:t>
            </a:r>
            <a:r>
              <a:rPr lang="en-US" sz="1400" dirty="0" smtClean="0">
                <a:solidFill>
                  <a:schemeClr val="accent4">
                    <a:lumMod val="75000"/>
                  </a:schemeClr>
                </a:solidFill>
                <a:latin typeface="Century Gothic" panose="020B0502020202020204" pitchFamily="34" charset="0"/>
              </a:rPr>
              <a:t>default </a:t>
            </a:r>
            <a:r>
              <a:rPr lang="en-US" sz="1400" dirty="0">
                <a:solidFill>
                  <a:schemeClr val="accent4">
                    <a:lumMod val="75000"/>
                  </a:schemeClr>
                </a:solidFill>
                <a:latin typeface="Century Gothic" panose="020B0502020202020204" pitchFamily="34" charset="0"/>
              </a:rPr>
              <a:t>boxes instead of the stage of the region proposal, uses multi-scale feature maps.</a:t>
            </a:r>
          </a:p>
          <a:p>
            <a:endParaRPr lang="en-US" sz="1400" dirty="0">
              <a:solidFill>
                <a:schemeClr val="accent4">
                  <a:lumMod val="75000"/>
                </a:schemeClr>
              </a:solidFill>
              <a:latin typeface="Century Gothic" panose="020B0502020202020204" pitchFamily="34" charset="0"/>
            </a:endParaRPr>
          </a:p>
          <a:p>
            <a:r>
              <a:rPr lang="en-US" sz="1400" dirty="0">
                <a:solidFill>
                  <a:schemeClr val="accent4">
                    <a:lumMod val="75000"/>
                  </a:schemeClr>
                </a:solidFill>
                <a:latin typeface="Century Gothic" panose="020B0502020202020204" pitchFamily="34" charset="0"/>
              </a:rPr>
              <a:t>Faster than YOLO</a:t>
            </a:r>
          </a:p>
          <a:p>
            <a:endParaRPr lang="en-US" dirty="0">
              <a:solidFill>
                <a:schemeClr val="accent4">
                  <a:lumMod val="75000"/>
                </a:schemeClr>
              </a:solidFill>
            </a:endParaRPr>
          </a:p>
        </p:txBody>
      </p:sp>
    </p:spTree>
    <p:extLst>
      <p:ext uri="{BB962C8B-B14F-4D97-AF65-F5344CB8AC3E}">
        <p14:creationId xmlns:p14="http://schemas.microsoft.com/office/powerpoint/2010/main" val="20120563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003"/>
        <p:cNvGrpSpPr/>
        <p:nvPr/>
      </p:nvGrpSpPr>
      <p:grpSpPr>
        <a:xfrm>
          <a:off x="0" y="0"/>
          <a:ext cx="0" cy="0"/>
          <a:chOff x="0" y="0"/>
          <a:chExt cx="0" cy="0"/>
        </a:xfrm>
      </p:grpSpPr>
      <p:graphicFrame>
        <p:nvGraphicFramePr>
          <p:cNvPr id="4" name="Диаграмма 3">
            <a:extLst>
              <a:ext uri="{FF2B5EF4-FFF2-40B4-BE49-F238E27FC236}">
                <a16:creationId xmlns:a16="http://schemas.microsoft.com/office/drawing/2014/main" id="{3534531D-3F27-56F9-8910-CF99E2115F17}"/>
              </a:ext>
            </a:extLst>
          </p:cNvPr>
          <p:cNvGraphicFramePr>
            <a:graphicFrameLocks/>
          </p:cNvGraphicFramePr>
          <p:nvPr>
            <p:extLst>
              <p:ext uri="{D42A27DB-BD31-4B8C-83A1-F6EECF244321}">
                <p14:modId xmlns:p14="http://schemas.microsoft.com/office/powerpoint/2010/main" val="1993975350"/>
              </p:ext>
            </p:extLst>
          </p:nvPr>
        </p:nvGraphicFramePr>
        <p:xfrm>
          <a:off x="0" y="778374"/>
          <a:ext cx="3816298" cy="4007851"/>
        </p:xfrm>
        <a:graphic>
          <a:graphicData uri="http://schemas.openxmlformats.org/drawingml/2006/chart">
            <c:chart xmlns:c="http://schemas.openxmlformats.org/drawingml/2006/chart" xmlns:r="http://schemas.openxmlformats.org/officeDocument/2006/relationships" r:id="rId3"/>
          </a:graphicData>
        </a:graphic>
      </p:graphicFrame>
      <p:sp>
        <p:nvSpPr>
          <p:cNvPr id="6" name="Овал 5">
            <a:extLst>
              <a:ext uri="{FF2B5EF4-FFF2-40B4-BE49-F238E27FC236}">
                <a16:creationId xmlns:a16="http://schemas.microsoft.com/office/drawing/2014/main" id="{B4F58F06-B644-ADCA-F42C-F5498FEC8A17}"/>
              </a:ext>
            </a:extLst>
          </p:cNvPr>
          <p:cNvSpPr/>
          <p:nvPr/>
        </p:nvSpPr>
        <p:spPr>
          <a:xfrm>
            <a:off x="4145257" y="2801108"/>
            <a:ext cx="415357" cy="375601"/>
          </a:xfrm>
          <a:prstGeom prst="ellipse">
            <a:avLst/>
          </a:prstGeom>
          <a:solidFill>
            <a:srgbClr val="252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3600" dirty="0">
              <a:latin typeface="Century Gothic" panose="020B0502020202020204" pitchFamily="34" charset="0"/>
            </a:endParaRPr>
          </a:p>
        </p:txBody>
      </p:sp>
      <p:sp>
        <p:nvSpPr>
          <p:cNvPr id="7" name="Овал 7">
            <a:extLst>
              <a:ext uri="{FF2B5EF4-FFF2-40B4-BE49-F238E27FC236}">
                <a16:creationId xmlns:a16="http://schemas.microsoft.com/office/drawing/2014/main" id="{5038902A-FF85-8B76-91B0-E3CA09C67C9B}"/>
              </a:ext>
            </a:extLst>
          </p:cNvPr>
          <p:cNvSpPr/>
          <p:nvPr/>
        </p:nvSpPr>
        <p:spPr>
          <a:xfrm>
            <a:off x="4145257" y="3603334"/>
            <a:ext cx="415357" cy="37560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3600" dirty="0">
              <a:latin typeface="Century Gothic" panose="020B0502020202020204" pitchFamily="34" charset="0"/>
            </a:endParaRPr>
          </a:p>
        </p:txBody>
      </p:sp>
      <p:sp>
        <p:nvSpPr>
          <p:cNvPr id="8" name="Овал 9">
            <a:extLst>
              <a:ext uri="{FF2B5EF4-FFF2-40B4-BE49-F238E27FC236}">
                <a16:creationId xmlns:a16="http://schemas.microsoft.com/office/drawing/2014/main" id="{9D25EB91-EABD-D773-6AD9-7115A7658C34}"/>
              </a:ext>
            </a:extLst>
          </p:cNvPr>
          <p:cNvSpPr/>
          <p:nvPr/>
        </p:nvSpPr>
        <p:spPr>
          <a:xfrm>
            <a:off x="4145257" y="4337548"/>
            <a:ext cx="415357" cy="37560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3600" dirty="0">
              <a:latin typeface="Century Gothic" panose="020B0502020202020204" pitchFamily="34" charset="0"/>
            </a:endParaRPr>
          </a:p>
        </p:txBody>
      </p:sp>
      <p:sp>
        <p:nvSpPr>
          <p:cNvPr id="9" name="TextBox 8">
            <a:extLst>
              <a:ext uri="{FF2B5EF4-FFF2-40B4-BE49-F238E27FC236}">
                <a16:creationId xmlns:a16="http://schemas.microsoft.com/office/drawing/2014/main" id="{32E0A7C1-24F8-4C02-5530-8AC8E26F6155}"/>
              </a:ext>
            </a:extLst>
          </p:cNvPr>
          <p:cNvSpPr txBox="1"/>
          <p:nvPr/>
        </p:nvSpPr>
        <p:spPr>
          <a:xfrm>
            <a:off x="4462978" y="274343"/>
            <a:ext cx="2850767" cy="1323439"/>
          </a:xfrm>
          <a:prstGeom prst="rect">
            <a:avLst/>
          </a:prstGeom>
          <a:noFill/>
        </p:spPr>
        <p:txBody>
          <a:bodyPr wrap="square" rtlCol="0">
            <a:spAutoFit/>
          </a:bodyPr>
          <a:lstStyle/>
          <a:p>
            <a:r>
              <a:rPr lang="en-US" sz="4000" dirty="0">
                <a:solidFill>
                  <a:schemeClr val="accent4">
                    <a:lumMod val="50000"/>
                  </a:schemeClr>
                </a:solidFill>
                <a:effectLst/>
                <a:latin typeface="Dosis" pitchFamily="2" charset="0"/>
              </a:rPr>
              <a:t>Models Speeds</a:t>
            </a:r>
          </a:p>
        </p:txBody>
      </p:sp>
      <p:sp>
        <p:nvSpPr>
          <p:cNvPr id="10" name="TextBox 9">
            <a:extLst>
              <a:ext uri="{FF2B5EF4-FFF2-40B4-BE49-F238E27FC236}">
                <a16:creationId xmlns:a16="http://schemas.microsoft.com/office/drawing/2014/main" id="{889F9512-2CBB-FABA-C62F-61D984164517}"/>
              </a:ext>
            </a:extLst>
          </p:cNvPr>
          <p:cNvSpPr txBox="1"/>
          <p:nvPr/>
        </p:nvSpPr>
        <p:spPr>
          <a:xfrm>
            <a:off x="5048060" y="2702900"/>
            <a:ext cx="285285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Faster R-CNN</a:t>
            </a:r>
          </a:p>
        </p:txBody>
      </p:sp>
      <p:sp>
        <p:nvSpPr>
          <p:cNvPr id="11" name="TextBox 10">
            <a:extLst>
              <a:ext uri="{FF2B5EF4-FFF2-40B4-BE49-F238E27FC236}">
                <a16:creationId xmlns:a16="http://schemas.microsoft.com/office/drawing/2014/main" id="{2194F1CC-43BA-11D3-D781-1FFC19A897CB}"/>
              </a:ext>
            </a:extLst>
          </p:cNvPr>
          <p:cNvSpPr txBox="1"/>
          <p:nvPr/>
        </p:nvSpPr>
        <p:spPr>
          <a:xfrm>
            <a:off x="5048060" y="3505127"/>
            <a:ext cx="285285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YOLO</a:t>
            </a:r>
          </a:p>
        </p:txBody>
      </p:sp>
      <p:sp>
        <p:nvSpPr>
          <p:cNvPr id="12" name="TextBox 11">
            <a:extLst>
              <a:ext uri="{FF2B5EF4-FFF2-40B4-BE49-F238E27FC236}">
                <a16:creationId xmlns:a16="http://schemas.microsoft.com/office/drawing/2014/main" id="{5E1EB86F-FDC9-189C-BECF-4230970C6895}"/>
              </a:ext>
            </a:extLst>
          </p:cNvPr>
          <p:cNvSpPr txBox="1"/>
          <p:nvPr/>
        </p:nvSpPr>
        <p:spPr>
          <a:xfrm>
            <a:off x="5072554" y="4239341"/>
            <a:ext cx="285285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SSD</a:t>
            </a:r>
          </a:p>
        </p:txBody>
      </p:sp>
      <p:sp>
        <p:nvSpPr>
          <p:cNvPr id="13" name="TextBox 12">
            <a:extLst>
              <a:ext uri="{FF2B5EF4-FFF2-40B4-BE49-F238E27FC236}">
                <a16:creationId xmlns:a16="http://schemas.microsoft.com/office/drawing/2014/main" id="{CBCC232C-4AEF-13FF-F2B0-A41B6D81E7F2}"/>
              </a:ext>
            </a:extLst>
          </p:cNvPr>
          <p:cNvSpPr txBox="1"/>
          <p:nvPr/>
        </p:nvSpPr>
        <p:spPr>
          <a:xfrm>
            <a:off x="4145257" y="1851263"/>
            <a:ext cx="3486210"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entury Gothic" panose="020B0502020202020204" pitchFamily="34" charset="0"/>
              </a:rPr>
              <a:t>The speed is measured by the number of frames being detected per second </a:t>
            </a:r>
            <a:r>
              <a:rPr lang="en-US" dirty="0" smtClean="0">
                <a:solidFill>
                  <a:prstClr val="black"/>
                </a:solidFill>
                <a:latin typeface="Century Gothic" panose="020B0502020202020204" pitchFamily="34" charset="0"/>
              </a:rPr>
              <a:t>(FPS).</a:t>
            </a:r>
            <a:endParaRPr kumimoji="0" lang="en-US" sz="1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3607499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6" grpId="0" animBg="1"/>
      <p:bldP spid="7" grpId="0" animBg="1"/>
      <p:bldP spid="8" grpId="0" animBg="1"/>
      <p:bldP spid="10" grpId="0"/>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39"/>
        <p:cNvGrpSpPr/>
        <p:nvPr/>
      </p:nvGrpSpPr>
      <p:grpSpPr>
        <a:xfrm>
          <a:off x="0" y="0"/>
          <a:ext cx="0" cy="0"/>
          <a:chOff x="0" y="0"/>
          <a:chExt cx="0" cy="0"/>
        </a:xfrm>
      </p:grpSpPr>
      <p:sp>
        <p:nvSpPr>
          <p:cNvPr id="3940" name="Google Shape;3940;p31"/>
          <p:cNvSpPr txBox="1">
            <a:spLocks noGrp="1"/>
          </p:cNvSpPr>
          <p:nvPr>
            <p:ph type="ctrTitle"/>
          </p:nvPr>
        </p:nvSpPr>
        <p:spPr>
          <a:xfrm>
            <a:off x="152400" y="81777"/>
            <a:ext cx="5268900" cy="150598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800"/>
              <a:buNone/>
            </a:pPr>
            <a:r>
              <a:rPr lang="en-US" dirty="0"/>
              <a:t>Proposed SSD Model Architecture</a:t>
            </a:r>
            <a:endParaRPr dirty="0"/>
          </a:p>
        </p:txBody>
      </p:sp>
      <p:pic>
        <p:nvPicPr>
          <p:cNvPr id="3941" name="Google Shape;3941;p31"/>
          <p:cNvPicPr preferRelativeResize="0"/>
          <p:nvPr/>
        </p:nvPicPr>
        <p:blipFill rotWithShape="1">
          <a:blip r:embed="rId3">
            <a:alphaModFix/>
          </a:blip>
          <a:srcRect/>
          <a:stretch/>
        </p:blipFill>
        <p:spPr>
          <a:xfrm>
            <a:off x="152400" y="2537262"/>
            <a:ext cx="6497976" cy="2224600"/>
          </a:xfrm>
          <a:prstGeom prst="rect">
            <a:avLst/>
          </a:prstGeom>
          <a:noFill/>
          <a:ln>
            <a:noFill/>
          </a:ln>
        </p:spPr>
      </p:pic>
    </p:spTree>
    <p:extLst>
      <p:ext uri="{BB962C8B-B14F-4D97-AF65-F5344CB8AC3E}">
        <p14:creationId xmlns:p14="http://schemas.microsoft.com/office/powerpoint/2010/main" val="13274164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49"/>
        <p:cNvGrpSpPr/>
        <p:nvPr/>
      </p:nvGrpSpPr>
      <p:grpSpPr>
        <a:xfrm>
          <a:off x="0" y="0"/>
          <a:ext cx="0" cy="0"/>
          <a:chOff x="0" y="0"/>
          <a:chExt cx="0" cy="0"/>
        </a:xfrm>
      </p:grpSpPr>
      <p:sp>
        <p:nvSpPr>
          <p:cNvPr id="3950" name="Google Shape;3950;p32"/>
          <p:cNvSpPr txBox="1">
            <a:spLocks noGrp="1"/>
          </p:cNvSpPr>
          <p:nvPr>
            <p:ph type="body" idx="1"/>
          </p:nvPr>
        </p:nvSpPr>
        <p:spPr>
          <a:xfrm>
            <a:off x="3134846" y="252520"/>
            <a:ext cx="3915688" cy="89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3000"/>
              <a:buNone/>
            </a:pPr>
            <a:r>
              <a:rPr lang="en-US" sz="4000" b="1" i="0" dirty="0">
                <a:latin typeface="Dosis Light" pitchFamily="2" charset="0"/>
                <a:ea typeface="Titillium Web"/>
                <a:cs typeface="Titillium Web"/>
                <a:sym typeface="Titillium Web"/>
              </a:rPr>
              <a:t>4. Data Collection</a:t>
            </a:r>
            <a:endParaRPr sz="4000" b="1" i="0" dirty="0">
              <a:latin typeface="Dosis Light" pitchFamily="2" charset="0"/>
              <a:ea typeface="Titillium Web"/>
              <a:cs typeface="Titillium Web"/>
              <a:sym typeface="Titillium Web"/>
            </a:endParaRPr>
          </a:p>
        </p:txBody>
      </p:sp>
      <p:sp>
        <p:nvSpPr>
          <p:cNvPr id="3951" name="Google Shape;3951;p32"/>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ar"/>
              <a:t>13</a:t>
            </a:fld>
            <a:endParaRPr/>
          </a:p>
        </p:txBody>
      </p:sp>
      <p:sp>
        <p:nvSpPr>
          <p:cNvPr id="2" name="Rectangle 1">
            <a:extLst>
              <a:ext uri="{FF2B5EF4-FFF2-40B4-BE49-F238E27FC236}">
                <a16:creationId xmlns:a16="http://schemas.microsoft.com/office/drawing/2014/main" id="{AE80CB73-60C4-0C5A-1BE2-707D524E5814}"/>
              </a:ext>
            </a:extLst>
          </p:cNvPr>
          <p:cNvSpPr/>
          <p:nvPr/>
        </p:nvSpPr>
        <p:spPr>
          <a:xfrm>
            <a:off x="190283" y="378620"/>
            <a:ext cx="2944563" cy="4307681"/>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63" name="Google Shape;3963;p32"/>
          <p:cNvGrpSpPr/>
          <p:nvPr/>
        </p:nvGrpSpPr>
        <p:grpSpPr>
          <a:xfrm>
            <a:off x="5604439" y="4335340"/>
            <a:ext cx="371623" cy="309362"/>
            <a:chOff x="1244325" y="314425"/>
            <a:chExt cx="444525" cy="370050"/>
          </a:xfrm>
        </p:grpSpPr>
        <p:sp>
          <p:nvSpPr>
            <p:cNvPr id="3964" name="Google Shape;3964;p32"/>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5" name="Google Shape;3965;p32"/>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 name="TextBox 3">
            <a:extLst>
              <a:ext uri="{FF2B5EF4-FFF2-40B4-BE49-F238E27FC236}">
                <a16:creationId xmlns:a16="http://schemas.microsoft.com/office/drawing/2014/main" id="{66C60C22-4B9C-DBA3-916E-7137154EB657}"/>
              </a:ext>
            </a:extLst>
          </p:cNvPr>
          <p:cNvSpPr txBox="1"/>
          <p:nvPr/>
        </p:nvSpPr>
        <p:spPr>
          <a:xfrm>
            <a:off x="186228" y="2421726"/>
            <a:ext cx="2944563" cy="2154436"/>
          </a:xfrm>
          <a:prstGeom prst="rect">
            <a:avLst/>
          </a:prstGeom>
          <a:noFill/>
        </p:spPr>
        <p:txBody>
          <a:bodyPr wrap="square" rtlCol="0">
            <a:spAutoFit/>
          </a:bodyPr>
          <a:lstStyle/>
          <a:p>
            <a:r>
              <a:rPr lang="en-US" sz="1200" dirty="0">
                <a:solidFill>
                  <a:schemeClr val="bg1"/>
                </a:solidFill>
                <a:latin typeface="Century Gothic" panose="020B0502020202020204" pitchFamily="34" charset="0"/>
              </a:rPr>
              <a:t>This is a sample of the collected data for the traditional CNN training, as it’s cropped to get only the hand.</a:t>
            </a:r>
            <a:br>
              <a:rPr lang="en-US" sz="1200" dirty="0">
                <a:solidFill>
                  <a:schemeClr val="bg1"/>
                </a:solidFill>
                <a:latin typeface="Century Gothic" panose="020B0502020202020204" pitchFamily="34" charset="0"/>
              </a:rPr>
            </a:br>
            <a:r>
              <a:rPr lang="en-US" sz="1200" dirty="0">
                <a:solidFill>
                  <a:schemeClr val="bg1"/>
                </a:solidFill>
                <a:latin typeface="Century Gothic" panose="020B0502020202020204" pitchFamily="34" charset="0"/>
              </a:rPr>
              <a:t>We tried to make variety in the lighting conditions, skin tones and the background to make the model as robust as possible.</a:t>
            </a:r>
          </a:p>
          <a:p>
            <a:endParaRPr lang="en-US" sz="1400" dirty="0">
              <a:solidFill>
                <a:schemeClr val="bg1"/>
              </a:solidFill>
              <a:latin typeface="Century Gothic" panose="020B0502020202020204" pitchFamily="34" charset="0"/>
            </a:endParaRPr>
          </a:p>
          <a:p>
            <a:r>
              <a:rPr lang="en-US" sz="1200" b="1" dirty="0">
                <a:solidFill>
                  <a:schemeClr val="bg1"/>
                </a:solidFill>
                <a:latin typeface="Californian FB" panose="0207040306080B030204" pitchFamily="18" charset="0"/>
              </a:rPr>
              <a:t>But we need to collect the data in a new way to fit with the SSD architecture and add the ground truth to it.</a:t>
            </a:r>
          </a:p>
        </p:txBody>
      </p:sp>
      <p:sp>
        <p:nvSpPr>
          <p:cNvPr id="8" name="TextBox 7">
            <a:extLst>
              <a:ext uri="{FF2B5EF4-FFF2-40B4-BE49-F238E27FC236}">
                <a16:creationId xmlns:a16="http://schemas.microsoft.com/office/drawing/2014/main" id="{13C25949-8697-A58A-73DD-3E8B6864B636}"/>
              </a:ext>
            </a:extLst>
          </p:cNvPr>
          <p:cNvSpPr txBox="1"/>
          <p:nvPr/>
        </p:nvSpPr>
        <p:spPr>
          <a:xfrm>
            <a:off x="4319319" y="1345457"/>
            <a:ext cx="1849676" cy="584775"/>
          </a:xfrm>
          <a:prstGeom prst="rect">
            <a:avLst/>
          </a:prstGeom>
          <a:noFill/>
        </p:spPr>
        <p:txBody>
          <a:bodyPr wrap="square" rtlCol="0">
            <a:spAutoFit/>
          </a:bodyPr>
          <a:lstStyle/>
          <a:p>
            <a:r>
              <a:rPr lang="en-US" sz="1600" dirty="0">
                <a:solidFill>
                  <a:schemeClr val="bg1"/>
                </a:solidFill>
                <a:latin typeface="Century Gothic" panose="020B0502020202020204" pitchFamily="34" charset="0"/>
              </a:rPr>
              <a:t>Not only the hands</a:t>
            </a:r>
          </a:p>
        </p:txBody>
      </p:sp>
      <p:sp>
        <p:nvSpPr>
          <p:cNvPr id="9" name="TextBox 8">
            <a:extLst>
              <a:ext uri="{FF2B5EF4-FFF2-40B4-BE49-F238E27FC236}">
                <a16:creationId xmlns:a16="http://schemas.microsoft.com/office/drawing/2014/main" id="{267CD758-5343-A3A4-847C-F49E6CB76296}"/>
              </a:ext>
            </a:extLst>
          </p:cNvPr>
          <p:cNvSpPr txBox="1"/>
          <p:nvPr/>
        </p:nvSpPr>
        <p:spPr>
          <a:xfrm>
            <a:off x="4319319" y="2387557"/>
            <a:ext cx="2122014" cy="830997"/>
          </a:xfrm>
          <a:prstGeom prst="rect">
            <a:avLst/>
          </a:prstGeom>
          <a:noFill/>
        </p:spPr>
        <p:txBody>
          <a:bodyPr wrap="square" rtlCol="0">
            <a:spAutoFit/>
          </a:bodyPr>
          <a:lstStyle/>
          <a:p>
            <a:r>
              <a:rPr lang="en-US" sz="1600" dirty="0">
                <a:solidFill>
                  <a:schemeClr val="bg1"/>
                </a:solidFill>
                <a:latin typeface="Century Gothic" panose="020B0502020202020204" pitchFamily="34" charset="0"/>
              </a:rPr>
              <a:t>Data Augmentation</a:t>
            </a:r>
          </a:p>
          <a:p>
            <a:pPr algn="ctr"/>
            <a:endParaRPr lang="en-US" sz="16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59168275-03E7-0134-685F-DC0C17948AD8}"/>
              </a:ext>
            </a:extLst>
          </p:cNvPr>
          <p:cNvSpPr txBox="1"/>
          <p:nvPr/>
        </p:nvSpPr>
        <p:spPr>
          <a:xfrm>
            <a:off x="4180605" y="3462608"/>
            <a:ext cx="1988389" cy="584775"/>
          </a:xfrm>
          <a:prstGeom prst="rect">
            <a:avLst/>
          </a:prstGeom>
          <a:noFill/>
        </p:spPr>
        <p:txBody>
          <a:bodyPr wrap="square" rtlCol="0">
            <a:spAutoFit/>
          </a:bodyPr>
          <a:lstStyle/>
          <a:p>
            <a:r>
              <a:rPr lang="en-US" sz="1600" dirty="0">
                <a:solidFill>
                  <a:schemeClr val="bg1"/>
                </a:solidFill>
                <a:latin typeface="Century Gothic" panose="020B0502020202020204" pitchFamily="34" charset="0"/>
              </a:rPr>
              <a:t>Variety lightning and background</a:t>
            </a:r>
          </a:p>
        </p:txBody>
      </p:sp>
      <p:sp>
        <p:nvSpPr>
          <p:cNvPr id="11" name="Oval 10">
            <a:extLst>
              <a:ext uri="{FF2B5EF4-FFF2-40B4-BE49-F238E27FC236}">
                <a16:creationId xmlns:a16="http://schemas.microsoft.com/office/drawing/2014/main" id="{F5C9CFD9-89AA-CE61-EF81-8C5CD15A0F26}"/>
              </a:ext>
            </a:extLst>
          </p:cNvPr>
          <p:cNvSpPr/>
          <p:nvPr/>
        </p:nvSpPr>
        <p:spPr>
          <a:xfrm>
            <a:off x="3507579" y="1345457"/>
            <a:ext cx="663930" cy="644890"/>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b="1" dirty="0">
                <a:latin typeface="Arial Narrow" panose="020B0606020202030204" pitchFamily="34" charset="0"/>
              </a:rPr>
              <a:t>1</a:t>
            </a:r>
            <a:endParaRPr lang="en-US" b="1" dirty="0">
              <a:latin typeface="Arial Narrow" panose="020B0606020202030204" pitchFamily="34" charset="0"/>
            </a:endParaRPr>
          </a:p>
        </p:txBody>
      </p:sp>
      <p:sp>
        <p:nvSpPr>
          <p:cNvPr id="12" name="Oval 11">
            <a:extLst>
              <a:ext uri="{FF2B5EF4-FFF2-40B4-BE49-F238E27FC236}">
                <a16:creationId xmlns:a16="http://schemas.microsoft.com/office/drawing/2014/main" id="{17D1625B-945B-D914-9D5F-14E7EFE73C78}"/>
              </a:ext>
            </a:extLst>
          </p:cNvPr>
          <p:cNvSpPr/>
          <p:nvPr/>
        </p:nvSpPr>
        <p:spPr>
          <a:xfrm>
            <a:off x="3507579" y="2340810"/>
            <a:ext cx="663930" cy="644890"/>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b="1" dirty="0">
                <a:latin typeface="Arial Narrow" panose="020B0606020202030204" pitchFamily="34" charset="0"/>
              </a:rPr>
              <a:t>2</a:t>
            </a:r>
            <a:endParaRPr lang="en-US" b="1" dirty="0">
              <a:latin typeface="Arial Narrow" panose="020B0606020202030204" pitchFamily="34" charset="0"/>
            </a:endParaRPr>
          </a:p>
        </p:txBody>
      </p:sp>
      <p:sp>
        <p:nvSpPr>
          <p:cNvPr id="13" name="Oval 12">
            <a:extLst>
              <a:ext uri="{FF2B5EF4-FFF2-40B4-BE49-F238E27FC236}">
                <a16:creationId xmlns:a16="http://schemas.microsoft.com/office/drawing/2014/main" id="{827DF2EE-B66F-667F-8BBB-9555542FD463}"/>
              </a:ext>
            </a:extLst>
          </p:cNvPr>
          <p:cNvSpPr/>
          <p:nvPr/>
        </p:nvSpPr>
        <p:spPr>
          <a:xfrm>
            <a:off x="3507579" y="3393022"/>
            <a:ext cx="663930" cy="644890"/>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b="1" dirty="0">
                <a:latin typeface="Arial Narrow" panose="020B0606020202030204" pitchFamily="34" charset="0"/>
              </a:rPr>
              <a:t>3</a:t>
            </a:r>
            <a:endParaRPr lang="en-US" b="1" dirty="0">
              <a:latin typeface="Arial Narrow" panose="020B0606020202030204" pitchFamily="34" charset="0"/>
            </a:endParaRPr>
          </a:p>
        </p:txBody>
      </p:sp>
      <p:sp>
        <p:nvSpPr>
          <p:cNvPr id="14" name="TextBox 13">
            <a:extLst>
              <a:ext uri="{FF2B5EF4-FFF2-40B4-BE49-F238E27FC236}">
                <a16:creationId xmlns:a16="http://schemas.microsoft.com/office/drawing/2014/main" id="{03F70A8B-B9DF-EBDD-0E26-ED4D0C9AF028}"/>
              </a:ext>
            </a:extLst>
          </p:cNvPr>
          <p:cNvSpPr txBox="1"/>
          <p:nvPr/>
        </p:nvSpPr>
        <p:spPr>
          <a:xfrm>
            <a:off x="3299691" y="4393913"/>
            <a:ext cx="2944564" cy="584775"/>
          </a:xfrm>
          <a:prstGeom prst="rect">
            <a:avLst/>
          </a:prstGeom>
          <a:noFill/>
        </p:spPr>
        <p:txBody>
          <a:bodyPr wrap="square" rtlCol="0">
            <a:spAutoFit/>
          </a:bodyPr>
          <a:lstStyle/>
          <a:p>
            <a:r>
              <a:rPr lang="en-US" sz="1600" dirty="0">
                <a:solidFill>
                  <a:srgbClr val="FFC000"/>
                </a:solidFill>
                <a:latin typeface="Century Gothic" panose="020B0502020202020204" pitchFamily="34" charset="0"/>
              </a:rPr>
              <a:t>100 </a:t>
            </a:r>
            <a:r>
              <a:rPr lang="en-US" sz="1600" dirty="0" smtClean="0">
                <a:solidFill>
                  <a:srgbClr val="FFC000"/>
                </a:solidFill>
                <a:latin typeface="Century Gothic" panose="020B0502020202020204" pitchFamily="34" charset="0"/>
              </a:rPr>
              <a:t>images </a:t>
            </a:r>
            <a:r>
              <a:rPr lang="en-US" sz="1600" dirty="0">
                <a:solidFill>
                  <a:srgbClr val="FFC000"/>
                </a:solidFill>
                <a:latin typeface="Century Gothic" panose="020B0502020202020204" pitchFamily="34" charset="0"/>
              </a:rPr>
              <a:t>per class</a:t>
            </a:r>
          </a:p>
          <a:p>
            <a:r>
              <a:rPr lang="en-US" sz="1600" dirty="0">
                <a:solidFill>
                  <a:srgbClr val="FFC000"/>
                </a:solidFill>
                <a:latin typeface="Century Gothic" panose="020B0502020202020204" pitchFamily="34" charset="0"/>
              </a:rPr>
              <a:t>~40 </a:t>
            </a:r>
            <a:r>
              <a:rPr lang="en-US" sz="1600" dirty="0" smtClean="0">
                <a:solidFill>
                  <a:srgbClr val="FFC000"/>
                </a:solidFill>
                <a:latin typeface="Century Gothic" panose="020B0502020202020204" pitchFamily="34" charset="0"/>
              </a:rPr>
              <a:t>classes </a:t>
            </a:r>
            <a:r>
              <a:rPr lang="en-US" sz="1600" dirty="0" smtClean="0">
                <a:solidFill>
                  <a:srgbClr val="FFC000"/>
                </a:solidFill>
                <a:latin typeface="Century Gothic" panose="020B0502020202020204" pitchFamily="34" charset="0"/>
                <a:sym typeface="Wingdings" panose="05000000000000000000" pitchFamily="2" charset="2"/>
              </a:rPr>
              <a:t> </a:t>
            </a:r>
            <a:r>
              <a:rPr lang="en-US" sz="1600" dirty="0" smtClean="0">
                <a:solidFill>
                  <a:srgbClr val="FFC000"/>
                </a:solidFill>
                <a:latin typeface="Century Gothic" panose="020B0502020202020204" pitchFamily="34" charset="0"/>
              </a:rPr>
              <a:t>~4k images</a:t>
            </a:r>
            <a:endParaRPr lang="en-US" sz="1600" dirty="0">
              <a:solidFill>
                <a:srgbClr val="FFC000"/>
              </a:solidFill>
              <a:latin typeface="Century Gothic" panose="020B050202020202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253" y="606619"/>
            <a:ext cx="1854350" cy="1734191"/>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03"/>
        <p:cNvGrpSpPr/>
        <p:nvPr/>
      </p:nvGrpSpPr>
      <p:grpSpPr>
        <a:xfrm>
          <a:off x="0" y="0"/>
          <a:ext cx="0" cy="0"/>
          <a:chOff x="0" y="0"/>
          <a:chExt cx="0" cy="0"/>
        </a:xfrm>
      </p:grpSpPr>
      <p:sp>
        <p:nvSpPr>
          <p:cNvPr id="4005" name="Google Shape;4005;p35"/>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ar"/>
              <a:t>14</a:t>
            </a:fld>
            <a:endParaRPr/>
          </a:p>
        </p:txBody>
      </p:sp>
      <p:sp>
        <p:nvSpPr>
          <p:cNvPr id="4" name="Rectangle 3">
            <a:extLst>
              <a:ext uri="{FF2B5EF4-FFF2-40B4-BE49-F238E27FC236}">
                <a16:creationId xmlns:a16="http://schemas.microsoft.com/office/drawing/2014/main" id="{3DCCEC13-1653-C596-20D2-D71F492CDB1C}"/>
              </a:ext>
            </a:extLst>
          </p:cNvPr>
          <p:cNvSpPr/>
          <p:nvPr/>
        </p:nvSpPr>
        <p:spPr>
          <a:xfrm>
            <a:off x="550070" y="650086"/>
            <a:ext cx="3121819" cy="4361146"/>
          </a:xfrm>
          <a:prstGeom prst="rect">
            <a:avLst/>
          </a:prstGeom>
          <a:solidFill>
            <a:schemeClr val="bg2">
              <a:lumMod val="5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69908FA-A54C-60A4-2859-F183FF6D225A}"/>
              </a:ext>
            </a:extLst>
          </p:cNvPr>
          <p:cNvSpPr/>
          <p:nvPr/>
        </p:nvSpPr>
        <p:spPr>
          <a:xfrm>
            <a:off x="4350544" y="631036"/>
            <a:ext cx="3579019" cy="4380196"/>
          </a:xfrm>
          <a:prstGeom prst="rect">
            <a:avLst/>
          </a:prstGeom>
          <a:solidFill>
            <a:schemeClr val="bg2">
              <a:lumMod val="5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54E710-A266-F16F-BC6B-582971D737D6}"/>
              </a:ext>
            </a:extLst>
          </p:cNvPr>
          <p:cNvSpPr txBox="1"/>
          <p:nvPr/>
        </p:nvSpPr>
        <p:spPr>
          <a:xfrm>
            <a:off x="1498999" y="60756"/>
            <a:ext cx="5137545" cy="584775"/>
          </a:xfrm>
          <a:prstGeom prst="rect">
            <a:avLst/>
          </a:prstGeom>
          <a:noFill/>
        </p:spPr>
        <p:txBody>
          <a:bodyPr wrap="square">
            <a:spAutoFit/>
          </a:bodyPr>
          <a:lstStyle/>
          <a:p>
            <a:pPr algn="ctr"/>
            <a:r>
              <a:rPr lang="en-US" sz="3200" b="1" dirty="0">
                <a:solidFill>
                  <a:schemeClr val="accent4">
                    <a:lumMod val="50000"/>
                  </a:schemeClr>
                </a:solidFill>
                <a:latin typeface="Dosis Light" pitchFamily="2" charset="0"/>
              </a:rPr>
              <a:t>5. Challenges &amp; Decisions</a:t>
            </a:r>
          </a:p>
        </p:txBody>
      </p:sp>
      <p:sp>
        <p:nvSpPr>
          <p:cNvPr id="8" name="TextBox 7">
            <a:extLst>
              <a:ext uri="{FF2B5EF4-FFF2-40B4-BE49-F238E27FC236}">
                <a16:creationId xmlns:a16="http://schemas.microsoft.com/office/drawing/2014/main" id="{44611D9C-F098-2340-4178-F700DA723730}"/>
              </a:ext>
            </a:extLst>
          </p:cNvPr>
          <p:cNvSpPr txBox="1"/>
          <p:nvPr/>
        </p:nvSpPr>
        <p:spPr>
          <a:xfrm>
            <a:off x="2001670" y="817858"/>
            <a:ext cx="1563061" cy="830997"/>
          </a:xfrm>
          <a:prstGeom prst="rect">
            <a:avLst/>
          </a:prstGeom>
          <a:noFill/>
        </p:spPr>
        <p:txBody>
          <a:bodyPr wrap="square" rtlCol="0">
            <a:spAutoFit/>
          </a:bodyPr>
          <a:lstStyle/>
          <a:p>
            <a:r>
              <a:rPr lang="en-US" sz="2400" dirty="0">
                <a:solidFill>
                  <a:schemeClr val="bg1"/>
                </a:solidFill>
                <a:latin typeface="Century Gothic" panose="020B0502020202020204" pitchFamily="34" charset="0"/>
              </a:rPr>
              <a:t>Dynamic Letters</a:t>
            </a:r>
            <a:endParaRPr lang="ru-RU" sz="2400" dirty="0">
              <a:solidFill>
                <a:schemeClr val="bg1"/>
              </a:solidFill>
              <a:latin typeface="Century Gothic" panose="020B0502020202020204" pitchFamily="34" charset="0"/>
            </a:endParaRPr>
          </a:p>
        </p:txBody>
      </p:sp>
      <p:sp>
        <p:nvSpPr>
          <p:cNvPr id="9" name="TextBox 8">
            <a:extLst>
              <a:ext uri="{FF2B5EF4-FFF2-40B4-BE49-F238E27FC236}">
                <a16:creationId xmlns:a16="http://schemas.microsoft.com/office/drawing/2014/main" id="{C08292E4-18DF-8B07-7D57-96D96AF5179E}"/>
              </a:ext>
            </a:extLst>
          </p:cNvPr>
          <p:cNvSpPr txBox="1"/>
          <p:nvPr/>
        </p:nvSpPr>
        <p:spPr>
          <a:xfrm>
            <a:off x="550070" y="2739522"/>
            <a:ext cx="3121819" cy="954107"/>
          </a:xfrm>
          <a:prstGeom prst="rect">
            <a:avLst/>
          </a:prstGeom>
          <a:noFill/>
        </p:spPr>
        <p:txBody>
          <a:bodyPr wrap="square">
            <a:spAutoFit/>
          </a:bodyPr>
          <a:lstStyle/>
          <a:p>
            <a:pPr algn="l" rtl="0"/>
            <a:r>
              <a:rPr lang="en-US" dirty="0">
                <a:solidFill>
                  <a:schemeClr val="bg1"/>
                </a:solidFill>
                <a:latin typeface="Century Gothic" panose="020B0502020202020204" pitchFamily="34" charset="0"/>
              </a:rPr>
              <a:t>we will try to deal with it by taking a frame for every possible pose of the motion of the letters which will increase the accuracy.</a:t>
            </a:r>
          </a:p>
        </p:txBody>
      </p:sp>
      <p:sp>
        <p:nvSpPr>
          <p:cNvPr id="10" name="TextBox 9">
            <a:extLst>
              <a:ext uri="{FF2B5EF4-FFF2-40B4-BE49-F238E27FC236}">
                <a16:creationId xmlns:a16="http://schemas.microsoft.com/office/drawing/2014/main" id="{93AF8228-6CBE-C4C7-CE78-146E892731C2}"/>
              </a:ext>
            </a:extLst>
          </p:cNvPr>
          <p:cNvSpPr txBox="1"/>
          <p:nvPr/>
        </p:nvSpPr>
        <p:spPr>
          <a:xfrm>
            <a:off x="2001670" y="1925853"/>
            <a:ext cx="1657614" cy="830997"/>
          </a:xfrm>
          <a:prstGeom prst="rect">
            <a:avLst/>
          </a:prstGeom>
          <a:noFill/>
        </p:spPr>
        <p:txBody>
          <a:bodyPr wrap="square">
            <a:spAutoFit/>
          </a:bodyPr>
          <a:lstStyle/>
          <a:p>
            <a:pPr algn="ctr"/>
            <a:r>
              <a:rPr lang="en-US" sz="1200" dirty="0">
                <a:solidFill>
                  <a:schemeClr val="bg1"/>
                </a:solidFill>
                <a:latin typeface="Century Gothic" panose="020B0502020202020204" pitchFamily="34" charset="0"/>
              </a:rPr>
              <a:t>(J &amp; Z) </a:t>
            </a:r>
            <a:r>
              <a:rPr lang="en-US" sz="1200" dirty="0" smtClean="0">
                <a:solidFill>
                  <a:schemeClr val="bg1"/>
                </a:solidFill>
                <a:latin typeface="Century Gothic" panose="020B0502020202020204" pitchFamily="34" charset="0"/>
              </a:rPr>
              <a:t>were excluded </a:t>
            </a:r>
            <a:r>
              <a:rPr lang="en-US" sz="1200" dirty="0">
                <a:solidFill>
                  <a:schemeClr val="bg1"/>
                </a:solidFill>
                <a:latin typeface="Century Gothic" panose="020B0502020202020204" pitchFamily="34" charset="0"/>
              </a:rPr>
              <a:t>in all </a:t>
            </a:r>
            <a:r>
              <a:rPr lang="en-US" sz="1200" dirty="0" smtClean="0">
                <a:solidFill>
                  <a:schemeClr val="bg1"/>
                </a:solidFill>
                <a:latin typeface="Century Gothic" panose="020B0502020202020204" pitchFamily="34" charset="0"/>
              </a:rPr>
              <a:t>the implementations </a:t>
            </a:r>
            <a:r>
              <a:rPr lang="en-US" sz="1200" dirty="0">
                <a:solidFill>
                  <a:schemeClr val="bg1"/>
                </a:solidFill>
                <a:latin typeface="Century Gothic" panose="020B0502020202020204" pitchFamily="34" charset="0"/>
              </a:rPr>
              <a:t>we’ve seen</a:t>
            </a:r>
            <a:endParaRPr lang="ru-RU" sz="1200" dirty="0"/>
          </a:p>
        </p:txBody>
      </p:sp>
      <p:pic>
        <p:nvPicPr>
          <p:cNvPr id="11" name="Picture Placeholder 3" descr="A picture containing person, hand, handwear&#10;&#10;Description automatically generated">
            <a:extLst>
              <a:ext uri="{FF2B5EF4-FFF2-40B4-BE49-F238E27FC236}">
                <a16:creationId xmlns:a16="http://schemas.microsoft.com/office/drawing/2014/main" id="{3DD0298A-96E9-A92C-3AE5-B2589DAD5696}"/>
              </a:ext>
            </a:extLst>
          </p:cNvPr>
          <p:cNvPicPr>
            <a:picLocks noChangeAspect="1"/>
          </p:cNvPicPr>
          <p:nvPr/>
        </p:nvPicPr>
        <p:blipFill>
          <a:blip r:embed="rId3">
            <a:extLst>
              <a:ext uri="{28A0092B-C50C-407E-A947-70E740481C1C}">
                <a14:useLocalDpi xmlns:a14="http://schemas.microsoft.com/office/drawing/2010/main" val="0"/>
              </a:ext>
            </a:extLst>
          </a:blip>
          <a:srcRect l="4345" r="4345"/>
          <a:stretch>
            <a:fillRect/>
          </a:stretch>
        </p:blipFill>
        <p:spPr>
          <a:xfrm>
            <a:off x="210370" y="756363"/>
            <a:ext cx="1657614" cy="1815387"/>
          </a:xfrm>
          <a:prstGeom prst="rect">
            <a:avLst/>
          </a:prstGeom>
        </p:spPr>
      </p:pic>
      <p:sp>
        <p:nvSpPr>
          <p:cNvPr id="12" name="TextBox 11">
            <a:extLst>
              <a:ext uri="{FF2B5EF4-FFF2-40B4-BE49-F238E27FC236}">
                <a16:creationId xmlns:a16="http://schemas.microsoft.com/office/drawing/2014/main" id="{91F2F6DD-2D76-91FC-8D69-ED287DA0AE77}"/>
              </a:ext>
            </a:extLst>
          </p:cNvPr>
          <p:cNvSpPr txBox="1"/>
          <p:nvPr/>
        </p:nvSpPr>
        <p:spPr>
          <a:xfrm>
            <a:off x="6040304" y="834527"/>
            <a:ext cx="1657614" cy="830997"/>
          </a:xfrm>
          <a:prstGeom prst="rect">
            <a:avLst/>
          </a:prstGeom>
          <a:noFill/>
        </p:spPr>
        <p:txBody>
          <a:bodyPr wrap="square" rtlCol="0">
            <a:spAutoFit/>
          </a:bodyPr>
          <a:lstStyle/>
          <a:p>
            <a:r>
              <a:rPr lang="en-US" sz="2400" dirty="0">
                <a:solidFill>
                  <a:schemeClr val="bg1"/>
                </a:solidFill>
                <a:latin typeface="Century Gothic" panose="020B0502020202020204" pitchFamily="34" charset="0"/>
              </a:rPr>
              <a:t>Classes Similarities</a:t>
            </a:r>
            <a:endParaRPr lang="ru-RU" sz="2400" dirty="0">
              <a:solidFill>
                <a:schemeClr val="bg1"/>
              </a:solidFill>
              <a:latin typeface="Century Gothic" panose="020B0502020202020204" pitchFamily="34" charset="0"/>
            </a:endParaRPr>
          </a:p>
        </p:txBody>
      </p:sp>
      <p:sp>
        <p:nvSpPr>
          <p:cNvPr id="13" name="TextBox 12">
            <a:extLst>
              <a:ext uri="{FF2B5EF4-FFF2-40B4-BE49-F238E27FC236}">
                <a16:creationId xmlns:a16="http://schemas.microsoft.com/office/drawing/2014/main" id="{78828600-FD90-89C4-8A37-7B09FB784E30}"/>
              </a:ext>
            </a:extLst>
          </p:cNvPr>
          <p:cNvSpPr txBox="1"/>
          <p:nvPr/>
        </p:nvSpPr>
        <p:spPr>
          <a:xfrm>
            <a:off x="4350544" y="2656179"/>
            <a:ext cx="3571904" cy="2246769"/>
          </a:xfrm>
          <a:prstGeom prst="rect">
            <a:avLst/>
          </a:prstGeom>
          <a:noFill/>
        </p:spPr>
        <p:txBody>
          <a:bodyPr wrap="square">
            <a:spAutoFit/>
          </a:bodyPr>
          <a:lstStyle/>
          <a:p>
            <a:r>
              <a:rPr lang="en-US" dirty="0">
                <a:solidFill>
                  <a:schemeClr val="bg1"/>
                </a:solidFill>
                <a:latin typeface="Century Gothic" panose="020B0502020202020204" pitchFamily="34" charset="0"/>
              </a:rPr>
              <a:t>we are going to try training only one model over the whole data (letters, numbers and some words) and try to get good detection results, if the results weren’t good, we are going to train three models one for the letters, one for the </a:t>
            </a:r>
            <a:r>
              <a:rPr lang="en-US" dirty="0" smtClean="0">
                <a:solidFill>
                  <a:schemeClr val="bg1"/>
                </a:solidFill>
                <a:latin typeface="Century Gothic" panose="020B0502020202020204" pitchFamily="34" charset="0"/>
              </a:rPr>
              <a:t>digits </a:t>
            </a:r>
            <a:r>
              <a:rPr lang="en-US" dirty="0">
                <a:solidFill>
                  <a:schemeClr val="bg1"/>
                </a:solidFill>
                <a:latin typeface="Century Gothic" panose="020B0502020202020204" pitchFamily="34" charset="0"/>
              </a:rPr>
              <a:t>and one for the words to reduce the similarities by reducing the number of classes that the model needs to distinguish between.</a:t>
            </a:r>
          </a:p>
        </p:txBody>
      </p:sp>
      <p:sp>
        <p:nvSpPr>
          <p:cNvPr id="14" name="TextBox 13">
            <a:extLst>
              <a:ext uri="{FF2B5EF4-FFF2-40B4-BE49-F238E27FC236}">
                <a16:creationId xmlns:a16="http://schemas.microsoft.com/office/drawing/2014/main" id="{4BBF3AD9-2A9F-C468-46BE-754AB250FF68}"/>
              </a:ext>
            </a:extLst>
          </p:cNvPr>
          <p:cNvSpPr txBox="1"/>
          <p:nvPr/>
        </p:nvSpPr>
        <p:spPr>
          <a:xfrm>
            <a:off x="6054590" y="1942522"/>
            <a:ext cx="1657614" cy="461665"/>
          </a:xfrm>
          <a:prstGeom prst="rect">
            <a:avLst/>
          </a:prstGeom>
          <a:noFill/>
        </p:spPr>
        <p:txBody>
          <a:bodyPr wrap="square">
            <a:spAutoFit/>
          </a:bodyPr>
          <a:lstStyle/>
          <a:p>
            <a:pPr algn="ctr"/>
            <a:r>
              <a:rPr lang="en-US" sz="1200" dirty="0">
                <a:solidFill>
                  <a:schemeClr val="bg1"/>
                </a:solidFill>
                <a:latin typeface="Century Gothic" panose="020B0502020202020204" pitchFamily="34" charset="0"/>
              </a:rPr>
              <a:t>Same object with different poses</a:t>
            </a:r>
            <a:endParaRPr lang="ru-RU" sz="1200" dirty="0"/>
          </a:p>
        </p:txBody>
      </p:sp>
      <p:pic>
        <p:nvPicPr>
          <p:cNvPr id="15" name="Picture 4">
            <a:extLst>
              <a:ext uri="{FF2B5EF4-FFF2-40B4-BE49-F238E27FC236}">
                <a16:creationId xmlns:a16="http://schemas.microsoft.com/office/drawing/2014/main" id="{100AEADC-FFBD-0E73-427A-538C0AC1E26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 r="-357"/>
          <a:stretch/>
        </p:blipFill>
        <p:spPr bwMode="auto">
          <a:xfrm>
            <a:off x="4130428" y="751876"/>
            <a:ext cx="1735677" cy="18768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84"/>
        <p:cNvGrpSpPr/>
        <p:nvPr/>
      </p:nvGrpSpPr>
      <p:grpSpPr>
        <a:xfrm>
          <a:off x="0" y="0"/>
          <a:ext cx="0" cy="0"/>
          <a:chOff x="0" y="0"/>
          <a:chExt cx="0" cy="0"/>
        </a:xfrm>
      </p:grpSpPr>
      <p:sp>
        <p:nvSpPr>
          <p:cNvPr id="3985" name="Google Shape;3985;p34"/>
          <p:cNvSpPr txBox="1">
            <a:spLocks noGrp="1"/>
          </p:cNvSpPr>
          <p:nvPr>
            <p:ph type="ctrTitle" idx="4294967295"/>
          </p:nvPr>
        </p:nvSpPr>
        <p:spPr>
          <a:xfrm>
            <a:off x="748862" y="3279962"/>
            <a:ext cx="6173531" cy="11598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2"/>
              </a:buClr>
              <a:buSzPts val="3600"/>
              <a:buFont typeface="Dosis Light"/>
              <a:buNone/>
            </a:pPr>
            <a:r>
              <a:rPr lang="en-US" sz="5400" b="0" i="0" u="none" strike="noStrike" cap="none" dirty="0">
                <a:solidFill>
                  <a:srgbClr val="D3EBD5"/>
                </a:solidFill>
                <a:latin typeface="Dosis Light"/>
                <a:ea typeface="Dosis Light"/>
                <a:cs typeface="Dosis Light"/>
                <a:sym typeface="Dosis Light"/>
              </a:rPr>
              <a:t>6. Plans for next semester</a:t>
            </a:r>
            <a:endParaRPr sz="5400" b="0" i="0" u="none" strike="noStrike" cap="none" dirty="0">
              <a:solidFill>
                <a:srgbClr val="D3EBD5"/>
              </a:solidFill>
              <a:latin typeface="Dosis Light"/>
              <a:ea typeface="Dosis Light"/>
              <a:cs typeface="Dosis Light"/>
              <a:sym typeface="Dosis Light"/>
            </a:endParaRPr>
          </a:p>
        </p:txBody>
      </p:sp>
      <p:sp>
        <p:nvSpPr>
          <p:cNvPr id="3986" name="Google Shape;3986;p34"/>
          <p:cNvSpPr/>
          <p:nvPr/>
        </p:nvSpPr>
        <p:spPr>
          <a:xfrm>
            <a:off x="2347313" y="2155769"/>
            <a:ext cx="270850" cy="25861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5" name="Google Shape;3995;p34"/>
          <p:cNvSpPr/>
          <p:nvPr/>
        </p:nvSpPr>
        <p:spPr>
          <a:xfrm rot="2466991">
            <a:off x="978868" y="928441"/>
            <a:ext cx="376301" cy="35930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6" name="Google Shape;3996;p34"/>
          <p:cNvSpPr/>
          <p:nvPr/>
        </p:nvSpPr>
        <p:spPr>
          <a:xfrm rot="-1609377">
            <a:off x="1529232" y="1154513"/>
            <a:ext cx="270839" cy="25860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7" name="Google Shape;3997;p34"/>
          <p:cNvSpPr/>
          <p:nvPr/>
        </p:nvSpPr>
        <p:spPr>
          <a:xfrm rot="2925705">
            <a:off x="3171263" y="1359369"/>
            <a:ext cx="202799" cy="19364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8" name="Google Shape;3998;p34"/>
          <p:cNvSpPr/>
          <p:nvPr/>
        </p:nvSpPr>
        <p:spPr>
          <a:xfrm rot="-1609197">
            <a:off x="2135091" y="394613"/>
            <a:ext cx="182676" cy="17442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9" name="Google Shape;3999;p34"/>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ar"/>
              <a:t>15</a:t>
            </a:fld>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03"/>
        <p:cNvGrpSpPr/>
        <p:nvPr/>
      </p:nvGrpSpPr>
      <p:grpSpPr>
        <a:xfrm>
          <a:off x="0" y="0"/>
          <a:ext cx="0" cy="0"/>
          <a:chOff x="0" y="0"/>
          <a:chExt cx="0" cy="0"/>
        </a:xfrm>
      </p:grpSpPr>
      <p:sp>
        <p:nvSpPr>
          <p:cNvPr id="4004" name="Google Shape;4004;p35"/>
          <p:cNvSpPr txBox="1">
            <a:spLocks noGrp="1"/>
          </p:cNvSpPr>
          <p:nvPr>
            <p:ph type="body" idx="4294967295"/>
          </p:nvPr>
        </p:nvSpPr>
        <p:spPr>
          <a:xfrm>
            <a:off x="200780" y="169697"/>
            <a:ext cx="4014032" cy="1814513"/>
          </a:xfrm>
          <a:prstGeom prst="rect">
            <a:avLst/>
          </a:prstGeom>
          <a:noFill/>
          <a:ln>
            <a:noFill/>
          </a:ln>
        </p:spPr>
        <p:txBody>
          <a:bodyPr spcFirstLastPara="1" wrap="square" lIns="91425" tIns="91425" rIns="91425" bIns="91425" anchor="b" anchorCtr="0">
            <a:noAutofit/>
          </a:bodyPr>
          <a:lstStyle/>
          <a:p>
            <a:pPr marL="0" lvl="0" indent="0" rtl="0">
              <a:lnSpc>
                <a:spcPct val="100000"/>
              </a:lnSpc>
              <a:spcBef>
                <a:spcPts val="600"/>
              </a:spcBef>
              <a:spcAft>
                <a:spcPts val="0"/>
              </a:spcAft>
              <a:buSzPts val="2400"/>
              <a:buNone/>
            </a:pPr>
            <a:r>
              <a:rPr lang="en-US" sz="3000" dirty="0">
                <a:solidFill>
                  <a:srgbClr val="0B87A1"/>
                </a:solidFill>
                <a:latin typeface="Dosis Light"/>
                <a:ea typeface="Dosis Light"/>
                <a:cs typeface="Dosis Light"/>
                <a:sym typeface="Dosis Light"/>
              </a:rPr>
              <a:t>1. Recollecting New Data</a:t>
            </a:r>
          </a:p>
          <a:p>
            <a:pPr marL="0" lvl="0" indent="0" rtl="0">
              <a:lnSpc>
                <a:spcPct val="100000"/>
              </a:lnSpc>
              <a:spcBef>
                <a:spcPts val="600"/>
              </a:spcBef>
              <a:spcAft>
                <a:spcPts val="0"/>
              </a:spcAft>
              <a:buSzPts val="2400"/>
              <a:buNone/>
            </a:pPr>
            <a:endParaRPr lang="en-US" sz="100" dirty="0">
              <a:solidFill>
                <a:srgbClr val="0B87A1"/>
              </a:solidFill>
              <a:latin typeface="Dosis Light"/>
              <a:ea typeface="Dosis Light"/>
              <a:cs typeface="Dosis Light"/>
              <a:sym typeface="Dosis Light"/>
            </a:endParaRPr>
          </a:p>
          <a:p>
            <a:pPr>
              <a:defRPr/>
            </a:pPr>
            <a:r>
              <a:rPr kumimoji="0" lang="en-US" sz="16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We are going to recollect the data to be suitable for the SSD architecture.</a:t>
            </a:r>
          </a:p>
          <a:p>
            <a:pPr>
              <a:defRPr/>
            </a:pPr>
            <a:endParaRPr kumimoji="0" lang="en-US" sz="1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4005" name="Google Shape;4005;p35"/>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ar"/>
              <a:t>16</a:t>
            </a:fld>
            <a:endParaRPr/>
          </a:p>
        </p:txBody>
      </p:sp>
      <p:sp>
        <p:nvSpPr>
          <p:cNvPr id="2" name="Google Shape;4004;p35">
            <a:extLst>
              <a:ext uri="{FF2B5EF4-FFF2-40B4-BE49-F238E27FC236}">
                <a16:creationId xmlns:a16="http://schemas.microsoft.com/office/drawing/2014/main" id="{CCCAE4D0-A94A-C936-7A1F-114C3C5C2CAE}"/>
              </a:ext>
            </a:extLst>
          </p:cNvPr>
          <p:cNvSpPr txBox="1">
            <a:spLocks/>
          </p:cNvSpPr>
          <p:nvPr/>
        </p:nvSpPr>
        <p:spPr>
          <a:xfrm>
            <a:off x="200780" y="1664013"/>
            <a:ext cx="4099757" cy="14216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0" indent="0">
              <a:buFont typeface="Titillium Web Light"/>
              <a:buNone/>
            </a:pPr>
            <a:r>
              <a:rPr lang="en-US" sz="3000" dirty="0">
                <a:solidFill>
                  <a:srgbClr val="0B87A1"/>
                </a:solidFill>
                <a:latin typeface="Dosis Light"/>
                <a:ea typeface="Dosis Light"/>
                <a:cs typeface="Dosis Light"/>
                <a:sym typeface="Dosis Light"/>
              </a:rPr>
              <a:t>2. Model Training</a:t>
            </a:r>
          </a:p>
          <a:p>
            <a:pPr marL="0" indent="0">
              <a:buFont typeface="Titillium Web Light"/>
              <a:buNone/>
            </a:pPr>
            <a:endParaRPr lang="en-US" sz="100" dirty="0">
              <a:solidFill>
                <a:srgbClr val="0B87A1"/>
              </a:solidFill>
              <a:latin typeface="Dosis Light"/>
              <a:ea typeface="Dosis Light"/>
              <a:cs typeface="Dosis Light"/>
              <a:sym typeface="Dosis Light"/>
            </a:endParaRPr>
          </a:p>
          <a:p>
            <a:pPr>
              <a:defRPr/>
            </a:pPr>
            <a:r>
              <a:rPr kumimoji="0" lang="en-US" sz="16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Use one of the</a:t>
            </a:r>
            <a:r>
              <a:rPr kumimoji="0" lang="en-US" sz="1600" b="0" i="0" u="none" strike="noStrike" kern="1200" cap="none" spc="0" normalizeH="0" noProof="0" dirty="0">
                <a:ln>
                  <a:noFill/>
                </a:ln>
                <a:solidFill>
                  <a:prstClr val="black"/>
                </a:solidFill>
                <a:effectLst/>
                <a:uLnTx/>
                <a:uFillTx/>
                <a:latin typeface="Century Gothic" panose="020B0502020202020204" pitchFamily="34" charset="0"/>
                <a:ea typeface="+mn-ea"/>
                <a:cs typeface="+mn-cs"/>
              </a:rPr>
              <a:t> SSD versions by applying transfer learning on the collected data for the ~40 classes.</a:t>
            </a:r>
            <a:endParaRPr kumimoji="0" lang="en-US" sz="16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3" name="Google Shape;4004;p35">
            <a:extLst>
              <a:ext uri="{FF2B5EF4-FFF2-40B4-BE49-F238E27FC236}">
                <a16:creationId xmlns:a16="http://schemas.microsoft.com/office/drawing/2014/main" id="{C74F8773-E825-9426-4488-B62FCE0D2692}"/>
              </a:ext>
            </a:extLst>
          </p:cNvPr>
          <p:cNvSpPr txBox="1">
            <a:spLocks/>
          </p:cNvSpPr>
          <p:nvPr/>
        </p:nvSpPr>
        <p:spPr>
          <a:xfrm>
            <a:off x="222211" y="3351204"/>
            <a:ext cx="6796427" cy="14216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0" indent="0">
              <a:buFont typeface="Titillium Web Light"/>
              <a:buNone/>
            </a:pPr>
            <a:r>
              <a:rPr lang="en-US" sz="3000" dirty="0">
                <a:solidFill>
                  <a:srgbClr val="0B87A1"/>
                </a:solidFill>
                <a:latin typeface="Dosis Light"/>
                <a:ea typeface="Dosis Light"/>
                <a:cs typeface="Dosis Light"/>
                <a:sym typeface="Dosis Light"/>
              </a:rPr>
              <a:t>3. Model </a:t>
            </a:r>
            <a:r>
              <a:rPr lang="en-US" sz="3000" dirty="0" smtClean="0">
                <a:solidFill>
                  <a:srgbClr val="0B87A1"/>
                </a:solidFill>
                <a:latin typeface="Dosis Light"/>
                <a:ea typeface="Dosis Light"/>
                <a:cs typeface="Dosis Light"/>
                <a:sym typeface="Dosis Light"/>
              </a:rPr>
              <a:t>Testing</a:t>
            </a:r>
          </a:p>
          <a:p>
            <a:pPr marL="0" indent="0">
              <a:buFont typeface="Titillium Web Light"/>
              <a:buNone/>
            </a:pPr>
            <a:endParaRPr lang="en-US" sz="100" dirty="0" smtClean="0">
              <a:solidFill>
                <a:srgbClr val="0B87A1"/>
              </a:solidFill>
              <a:latin typeface="Dosis Light"/>
              <a:ea typeface="Dosis Light"/>
              <a:cs typeface="Dosis Light"/>
              <a:sym typeface="Dosis Light"/>
            </a:endParaRPr>
          </a:p>
          <a:p>
            <a:pPr>
              <a:defRPr/>
            </a:pPr>
            <a:r>
              <a:rPr kumimoji="0" lang="en-US" sz="1600" b="0" i="0" u="none" strike="noStrike" kern="1200" cap="none" spc="0" normalizeH="0" baseline="0" noProof="0" dirty="0" smtClean="0">
                <a:ln>
                  <a:noFill/>
                </a:ln>
                <a:solidFill>
                  <a:prstClr val="black"/>
                </a:solidFill>
                <a:effectLst/>
                <a:uLnTx/>
                <a:uFillTx/>
                <a:latin typeface="Century Gothic" panose="020B0502020202020204" pitchFamily="34" charset="0"/>
                <a:ea typeface="+mn-ea"/>
                <a:cs typeface="+mn-cs"/>
              </a:rPr>
              <a:t>Test </a:t>
            </a:r>
            <a:r>
              <a:rPr kumimoji="0" lang="en-US" sz="16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the model over some data from the collected one but not trained on, and on the real-time</a:t>
            </a:r>
            <a:r>
              <a:rPr kumimoji="0" lang="en-US" sz="1600" b="0" i="0" u="none" strike="noStrike" kern="1200" cap="none" spc="0" normalizeH="0" baseline="0" noProof="0" dirty="0" smtClean="0">
                <a:ln>
                  <a:noFill/>
                </a:ln>
                <a:solidFill>
                  <a:prstClr val="black"/>
                </a:solidFill>
                <a:effectLst/>
                <a:uLnTx/>
                <a:uFillTx/>
                <a:latin typeface="Century Gothic" panose="020B0502020202020204" pitchFamily="34" charset="0"/>
                <a:ea typeface="+mn-ea"/>
                <a:cs typeface="+mn-cs"/>
              </a:rPr>
              <a:t>.</a:t>
            </a:r>
          </a:p>
          <a:p>
            <a:pPr>
              <a:defRPr/>
            </a:pPr>
            <a:r>
              <a:rPr lang="en-US" sz="1600" kern="1200" dirty="0" smtClean="0">
                <a:solidFill>
                  <a:prstClr val="black"/>
                </a:solidFill>
                <a:latin typeface="Century Gothic" panose="020B0502020202020204" pitchFamily="34" charset="0"/>
                <a:ea typeface="+mn-ea"/>
                <a:cs typeface="+mn-cs"/>
              </a:rPr>
              <a:t>Use the intersection over union (IOU), and mean average  precision (mAP) metrics for evaluation.</a:t>
            </a:r>
            <a:endParaRPr kumimoji="0" lang="en-US" sz="16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4995" y="358346"/>
            <a:ext cx="3863839" cy="2170391"/>
          </a:xfrm>
          <a:prstGeom prst="rect">
            <a:avLst/>
          </a:prstGeom>
        </p:spPr>
      </p:pic>
    </p:spTree>
    <p:extLst>
      <p:ext uri="{BB962C8B-B14F-4D97-AF65-F5344CB8AC3E}">
        <p14:creationId xmlns:p14="http://schemas.microsoft.com/office/powerpoint/2010/main" val="729956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004">
                                            <p:txEl>
                                              <p:pRg st="0" end="0"/>
                                            </p:txEl>
                                          </p:spTgt>
                                        </p:tgtEl>
                                        <p:attrNameLst>
                                          <p:attrName>style.visibility</p:attrName>
                                        </p:attrNameLst>
                                      </p:cBhvr>
                                      <p:to>
                                        <p:strVal val="visible"/>
                                      </p:to>
                                    </p:set>
                                    <p:animEffect transition="in" filter="fade">
                                      <p:cBhvr>
                                        <p:cTn id="7" dur="1000"/>
                                        <p:tgtEl>
                                          <p:spTgt spid="4004">
                                            <p:txEl>
                                              <p:pRg st="0" end="0"/>
                                            </p:txEl>
                                          </p:spTgt>
                                        </p:tgtEl>
                                      </p:cBhvr>
                                    </p:animEffect>
                                    <p:anim calcmode="lin" valueType="num">
                                      <p:cBhvr>
                                        <p:cTn id="8" dur="1000" fill="hold"/>
                                        <p:tgtEl>
                                          <p:spTgt spid="400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00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004">
                                            <p:txEl>
                                              <p:pRg st="2" end="2"/>
                                            </p:txEl>
                                          </p:spTgt>
                                        </p:tgtEl>
                                        <p:attrNameLst>
                                          <p:attrName>style.visibility</p:attrName>
                                        </p:attrNameLst>
                                      </p:cBhvr>
                                      <p:to>
                                        <p:strVal val="visible"/>
                                      </p:to>
                                    </p:set>
                                    <p:animEffect transition="in" filter="fade">
                                      <p:cBhvr>
                                        <p:cTn id="12" dur="1000"/>
                                        <p:tgtEl>
                                          <p:spTgt spid="4004">
                                            <p:txEl>
                                              <p:pRg st="2" end="2"/>
                                            </p:txEl>
                                          </p:spTgt>
                                        </p:tgtEl>
                                      </p:cBhvr>
                                    </p:animEffect>
                                    <p:anim calcmode="lin" valueType="num">
                                      <p:cBhvr>
                                        <p:cTn id="13" dur="1000" fill="hold"/>
                                        <p:tgtEl>
                                          <p:spTgt spid="4004">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400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1000"/>
                                        <p:tgtEl>
                                          <p:spTgt spid="3"/>
                                        </p:tgtEl>
                                      </p:cBhvr>
                                    </p:animEffect>
                                    <p:anim calcmode="lin" valueType="num">
                                      <p:cBhvr>
                                        <p:cTn id="27" dur="1000" fill="hold"/>
                                        <p:tgtEl>
                                          <p:spTgt spid="3"/>
                                        </p:tgtEl>
                                        <p:attrNameLst>
                                          <p:attrName>ppt_x</p:attrName>
                                        </p:attrNameLst>
                                      </p:cBhvr>
                                      <p:tavLst>
                                        <p:tav tm="0">
                                          <p:val>
                                            <p:strVal val="#ppt_x"/>
                                          </p:val>
                                        </p:tav>
                                        <p:tav tm="100000">
                                          <p:val>
                                            <p:strVal val="#ppt_x"/>
                                          </p:val>
                                        </p:tav>
                                      </p:tavLst>
                                    </p:anim>
                                    <p:anim calcmode="lin" valueType="num">
                                      <p:cBhvr>
                                        <p:cTn id="2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4" grpId="0" uiExpand="1" build="p"/>
      <p:bldP spid="2"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03"/>
        <p:cNvGrpSpPr/>
        <p:nvPr/>
      </p:nvGrpSpPr>
      <p:grpSpPr>
        <a:xfrm>
          <a:off x="0" y="0"/>
          <a:ext cx="0" cy="0"/>
          <a:chOff x="0" y="0"/>
          <a:chExt cx="0" cy="0"/>
        </a:xfrm>
      </p:grpSpPr>
      <p:sp>
        <p:nvSpPr>
          <p:cNvPr id="4004" name="Google Shape;4004;p35"/>
          <p:cNvSpPr txBox="1">
            <a:spLocks noGrp="1"/>
          </p:cNvSpPr>
          <p:nvPr>
            <p:ph type="body" idx="4294967295"/>
          </p:nvPr>
        </p:nvSpPr>
        <p:spPr>
          <a:xfrm>
            <a:off x="179350" y="978693"/>
            <a:ext cx="3151800" cy="3129667"/>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600"/>
              </a:spcBef>
              <a:spcAft>
                <a:spcPts val="0"/>
              </a:spcAft>
              <a:buSzPts val="2400"/>
              <a:buNone/>
            </a:pPr>
            <a:r>
              <a:rPr lang="ar" sz="3000" dirty="0">
                <a:solidFill>
                  <a:srgbClr val="0B87A1"/>
                </a:solidFill>
                <a:latin typeface="Dosis Light"/>
                <a:ea typeface="Dosis Light"/>
                <a:cs typeface="Dosis Light"/>
                <a:sym typeface="Dosis Light"/>
              </a:rPr>
              <a:t>Web Application</a:t>
            </a:r>
            <a:endParaRPr sz="3000" dirty="0">
              <a:solidFill>
                <a:srgbClr val="0B87A1"/>
              </a:solidFill>
              <a:latin typeface="Dosis Light"/>
              <a:ea typeface="Dosis Light"/>
              <a:cs typeface="Dosis Light"/>
              <a:sym typeface="Dosis Light"/>
            </a:endParaRPr>
          </a:p>
          <a:p>
            <a:pPr marL="0" lvl="0" indent="0" algn="l" rtl="0">
              <a:lnSpc>
                <a:spcPct val="100000"/>
              </a:lnSpc>
              <a:spcBef>
                <a:spcPts val="600"/>
              </a:spcBef>
              <a:spcAft>
                <a:spcPts val="0"/>
              </a:spcAft>
              <a:buSzPts val="2400"/>
              <a:buNone/>
            </a:pPr>
            <a:r>
              <a:rPr lang="ar" sz="1800" dirty="0"/>
              <a:t>• Flask </a:t>
            </a:r>
            <a:r>
              <a:rPr lang="ar" sz="1800" b="1" dirty="0">
                <a:latin typeface="Titillium Web"/>
                <a:ea typeface="Titillium Web"/>
                <a:cs typeface="Titillium Web"/>
                <a:sym typeface="Titillium Web"/>
              </a:rPr>
              <a:t>framework</a:t>
            </a:r>
            <a:r>
              <a:rPr lang="ar" sz="1800" dirty="0"/>
              <a:t>.</a:t>
            </a:r>
            <a:endParaRPr sz="1800" dirty="0"/>
          </a:p>
          <a:p>
            <a:pPr marL="0" lvl="0" indent="0" algn="l" rtl="0">
              <a:lnSpc>
                <a:spcPct val="100000"/>
              </a:lnSpc>
              <a:spcBef>
                <a:spcPts val="600"/>
              </a:spcBef>
              <a:spcAft>
                <a:spcPts val="0"/>
              </a:spcAft>
              <a:buSzPts val="2400"/>
              <a:buNone/>
            </a:pPr>
            <a:r>
              <a:rPr lang="ar" sz="1800" dirty="0"/>
              <a:t>• </a:t>
            </a:r>
            <a:r>
              <a:rPr lang="ar" sz="1800" b="1" dirty="0">
                <a:latin typeface="Titillium Web"/>
                <a:ea typeface="Titillium Web"/>
                <a:cs typeface="Titillium Web"/>
                <a:sym typeface="Titillium Web"/>
              </a:rPr>
              <a:t>Offline Python </a:t>
            </a:r>
            <a:r>
              <a:rPr lang="ar" sz="1800" b="1" dirty="0" smtClean="0">
                <a:latin typeface="Titillium Web"/>
                <a:ea typeface="Titillium Web"/>
                <a:cs typeface="Titillium Web"/>
                <a:sym typeface="Titillium Web"/>
              </a:rPr>
              <a:t>IDE</a:t>
            </a:r>
            <a:r>
              <a:rPr lang="en-US" sz="1800" b="1" dirty="0" smtClean="0">
                <a:latin typeface="Titillium Web"/>
                <a:ea typeface="Titillium Web"/>
                <a:cs typeface="Titillium Web"/>
                <a:sym typeface="Titillium Web"/>
              </a:rPr>
              <a:t> </a:t>
            </a:r>
            <a:r>
              <a:rPr lang="ar" sz="1800" dirty="0" smtClean="0"/>
              <a:t>like </a:t>
            </a:r>
            <a:r>
              <a:rPr lang="ar" sz="1800" dirty="0"/>
              <a:t>“Jupyter NoteBook”.</a:t>
            </a:r>
            <a:endParaRPr sz="1800" dirty="0"/>
          </a:p>
          <a:p>
            <a:pPr marL="0" lvl="0" indent="0" algn="l" rtl="0">
              <a:lnSpc>
                <a:spcPct val="100000"/>
              </a:lnSpc>
              <a:spcBef>
                <a:spcPts val="600"/>
              </a:spcBef>
              <a:spcAft>
                <a:spcPts val="0"/>
              </a:spcAft>
              <a:buSzPts val="2400"/>
              <a:buNone/>
            </a:pPr>
            <a:r>
              <a:rPr lang="ar" sz="1800" dirty="0"/>
              <a:t>• </a:t>
            </a:r>
            <a:r>
              <a:rPr lang="ar" sz="1800" b="1" dirty="0">
                <a:latin typeface="Titillium Web"/>
                <a:ea typeface="Titillium Web"/>
                <a:cs typeface="Titillium Web"/>
                <a:sym typeface="Titillium Web"/>
              </a:rPr>
              <a:t>Online Python </a:t>
            </a:r>
            <a:r>
              <a:rPr lang="ar" sz="1800" b="1" dirty="0" smtClean="0">
                <a:latin typeface="Titillium Web"/>
                <a:ea typeface="Titillium Web"/>
                <a:cs typeface="Titillium Web"/>
                <a:sym typeface="Titillium Web"/>
              </a:rPr>
              <a:t>IDE</a:t>
            </a:r>
            <a:r>
              <a:rPr lang="en-US" sz="1800" b="1" dirty="0" smtClean="0">
                <a:latin typeface="Titillium Web"/>
                <a:ea typeface="Titillium Web"/>
                <a:cs typeface="Titillium Web"/>
                <a:sym typeface="Titillium Web"/>
              </a:rPr>
              <a:t> </a:t>
            </a:r>
            <a:r>
              <a:rPr lang="ar" sz="1800" dirty="0" smtClean="0"/>
              <a:t>like </a:t>
            </a:r>
            <a:r>
              <a:rPr lang="ar" sz="1800" dirty="0"/>
              <a:t>Google </a:t>
            </a:r>
            <a:r>
              <a:rPr lang="ar" sz="1800" dirty="0" smtClean="0"/>
              <a:t>Colab</a:t>
            </a:r>
            <a:r>
              <a:rPr lang="en-US" sz="1800" dirty="0" smtClean="0"/>
              <a:t> </a:t>
            </a:r>
            <a:r>
              <a:rPr lang="ar" sz="1800" dirty="0" smtClean="0"/>
              <a:t>if needed</a:t>
            </a:r>
            <a:r>
              <a:rPr lang="en-US" sz="1800" dirty="0" smtClean="0"/>
              <a:t> </a:t>
            </a:r>
            <a:r>
              <a:rPr lang="ar" sz="1800" dirty="0" smtClean="0"/>
              <a:t>due </a:t>
            </a:r>
            <a:r>
              <a:rPr lang="ar" sz="1800" dirty="0"/>
              <a:t>to GPU requiring.</a:t>
            </a:r>
            <a:endParaRPr sz="1800" dirty="0"/>
          </a:p>
          <a:p>
            <a:pPr marL="0" lvl="0" indent="0" algn="l" rtl="0">
              <a:lnSpc>
                <a:spcPct val="100000"/>
              </a:lnSpc>
              <a:spcBef>
                <a:spcPts val="600"/>
              </a:spcBef>
              <a:spcAft>
                <a:spcPts val="0"/>
              </a:spcAft>
              <a:buSzPts val="2400"/>
              <a:buNone/>
            </a:pPr>
            <a:r>
              <a:rPr lang="ar" sz="1800" dirty="0"/>
              <a:t>• HTML, CSS, JavaScript.</a:t>
            </a:r>
            <a:endParaRPr sz="1800" dirty="0"/>
          </a:p>
          <a:p>
            <a:pPr marL="0" lvl="0" indent="0" algn="l" rtl="0">
              <a:lnSpc>
                <a:spcPct val="100000"/>
              </a:lnSpc>
              <a:spcBef>
                <a:spcPts val="600"/>
              </a:spcBef>
              <a:spcAft>
                <a:spcPts val="0"/>
              </a:spcAft>
              <a:buSzPts val="2400"/>
              <a:buNone/>
            </a:pPr>
            <a:endParaRPr sz="1800" dirty="0"/>
          </a:p>
        </p:txBody>
      </p:sp>
      <p:sp>
        <p:nvSpPr>
          <p:cNvPr id="4005" name="Google Shape;4005;p35"/>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ar"/>
              <a:t>17</a:t>
            </a:fld>
            <a:endParaRPr/>
          </a:p>
        </p:txBody>
      </p:sp>
      <p:grpSp>
        <p:nvGrpSpPr>
          <p:cNvPr id="4006" name="Google Shape;4006;p35"/>
          <p:cNvGrpSpPr/>
          <p:nvPr/>
        </p:nvGrpSpPr>
        <p:grpSpPr>
          <a:xfrm>
            <a:off x="3139824" y="1317342"/>
            <a:ext cx="4542205" cy="2661224"/>
            <a:chOff x="1177450" y="241631"/>
            <a:chExt cx="6173152" cy="3616776"/>
          </a:xfrm>
        </p:grpSpPr>
        <p:sp>
          <p:nvSpPr>
            <p:cNvPr id="4007" name="Google Shape;4007;p35"/>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08" name="Google Shape;4008;p35"/>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09" name="Google Shape;4009;p35"/>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dk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10" name="Google Shape;4010;p35"/>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pic>
        <p:nvPicPr>
          <p:cNvPr id="4011" name="Google Shape;4011;p35"/>
          <p:cNvPicPr preferRelativeResize="0"/>
          <p:nvPr/>
        </p:nvPicPr>
        <p:blipFill rotWithShape="1">
          <a:blip r:embed="rId3">
            <a:alphaModFix/>
          </a:blip>
          <a:srcRect t="25540" b="65254"/>
          <a:stretch/>
        </p:blipFill>
        <p:spPr>
          <a:xfrm>
            <a:off x="3645650" y="1456712"/>
            <a:ext cx="3530550" cy="2248275"/>
          </a:xfrm>
          <a:prstGeom prst="rect">
            <a:avLst/>
          </a:prstGeom>
          <a:noFill/>
          <a:ln>
            <a:noFill/>
          </a:ln>
        </p:spPr>
      </p:pic>
      <p:pic>
        <p:nvPicPr>
          <p:cNvPr id="4012" name="Google Shape;4012;p35"/>
          <p:cNvPicPr preferRelativeResize="0"/>
          <p:nvPr/>
        </p:nvPicPr>
        <p:blipFill rotWithShape="1">
          <a:blip r:embed="rId4">
            <a:alphaModFix/>
          </a:blip>
          <a:srcRect/>
          <a:stretch/>
        </p:blipFill>
        <p:spPr>
          <a:xfrm>
            <a:off x="3855099" y="1604049"/>
            <a:ext cx="806200" cy="806200"/>
          </a:xfrm>
          <a:prstGeom prst="rect">
            <a:avLst/>
          </a:prstGeom>
          <a:noFill/>
          <a:ln>
            <a:noFill/>
          </a:ln>
        </p:spPr>
      </p:pic>
      <p:pic>
        <p:nvPicPr>
          <p:cNvPr id="4013" name="Google Shape;4013;p35"/>
          <p:cNvPicPr preferRelativeResize="0"/>
          <p:nvPr/>
        </p:nvPicPr>
        <p:blipFill rotWithShape="1">
          <a:blip r:embed="rId5">
            <a:alphaModFix/>
          </a:blip>
          <a:srcRect/>
          <a:stretch/>
        </p:blipFill>
        <p:spPr>
          <a:xfrm>
            <a:off x="4902400" y="1547100"/>
            <a:ext cx="1439825" cy="1245650"/>
          </a:xfrm>
          <a:prstGeom prst="rect">
            <a:avLst/>
          </a:prstGeom>
          <a:noFill/>
          <a:ln>
            <a:noFill/>
          </a:ln>
        </p:spPr>
      </p:pic>
      <p:pic>
        <p:nvPicPr>
          <p:cNvPr id="4014" name="Google Shape;4014;p35"/>
          <p:cNvPicPr preferRelativeResize="0"/>
          <p:nvPr/>
        </p:nvPicPr>
        <p:blipFill rotWithShape="1">
          <a:blip r:embed="rId6">
            <a:alphaModFix/>
          </a:blip>
          <a:srcRect/>
          <a:stretch/>
        </p:blipFill>
        <p:spPr>
          <a:xfrm>
            <a:off x="4823425" y="2604463"/>
            <a:ext cx="861375" cy="861375"/>
          </a:xfrm>
          <a:prstGeom prst="rect">
            <a:avLst/>
          </a:prstGeom>
          <a:noFill/>
          <a:ln>
            <a:noFill/>
          </a:ln>
        </p:spPr>
      </p:pic>
      <p:pic>
        <p:nvPicPr>
          <p:cNvPr id="4015" name="Google Shape;4015;p35"/>
          <p:cNvPicPr preferRelativeResize="0"/>
          <p:nvPr/>
        </p:nvPicPr>
        <p:blipFill rotWithShape="1">
          <a:blip r:embed="rId7">
            <a:alphaModFix/>
          </a:blip>
          <a:srcRect/>
          <a:stretch/>
        </p:blipFill>
        <p:spPr>
          <a:xfrm>
            <a:off x="5889675" y="2632050"/>
            <a:ext cx="806200" cy="806200"/>
          </a:xfrm>
          <a:prstGeom prst="rect">
            <a:avLst/>
          </a:prstGeom>
          <a:noFill/>
          <a:ln>
            <a:noFill/>
          </a:ln>
        </p:spPr>
      </p:pic>
      <p:pic>
        <p:nvPicPr>
          <p:cNvPr id="4016" name="Google Shape;4016;p35"/>
          <p:cNvPicPr preferRelativeResize="0"/>
          <p:nvPr/>
        </p:nvPicPr>
        <p:blipFill rotWithShape="1">
          <a:blip r:embed="rId8">
            <a:alphaModFix/>
          </a:blip>
          <a:srcRect/>
          <a:stretch/>
        </p:blipFill>
        <p:spPr>
          <a:xfrm>
            <a:off x="3827513" y="2604463"/>
            <a:ext cx="861375" cy="861375"/>
          </a:xfrm>
          <a:prstGeom prst="rect">
            <a:avLst/>
          </a:prstGeom>
          <a:noFill/>
          <a:ln>
            <a:noFill/>
          </a:ln>
        </p:spPr>
      </p:pic>
    </p:spTree>
    <p:extLst>
      <p:ext uri="{BB962C8B-B14F-4D97-AF65-F5344CB8AC3E}">
        <p14:creationId xmlns:p14="http://schemas.microsoft.com/office/powerpoint/2010/main" val="34359817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75000"/>
              </a:schemeClr>
            </a:gs>
            <a:gs pos="100000">
              <a:schemeClr val="accent5">
                <a:lumMod val="90000"/>
                <a:lumOff val="10000"/>
              </a:schemeClr>
            </a:gs>
          </a:gsLst>
          <a:path path="circle">
            <a:fillToRect l="50000" t="50000" r="50000" b="50000"/>
          </a:path>
          <a:tileRect/>
        </a:gradFill>
        <a:effectLst/>
      </p:bgPr>
    </p:bg>
    <p:spTree>
      <p:nvGrpSpPr>
        <p:cNvPr id="1" name="Shape 4020"/>
        <p:cNvGrpSpPr/>
        <p:nvPr/>
      </p:nvGrpSpPr>
      <p:grpSpPr>
        <a:xfrm>
          <a:off x="0" y="0"/>
          <a:ext cx="0" cy="0"/>
          <a:chOff x="0" y="0"/>
          <a:chExt cx="0" cy="0"/>
        </a:xfrm>
      </p:grpSpPr>
      <p:sp>
        <p:nvSpPr>
          <p:cNvPr id="4021" name="Google Shape;4021;p36"/>
          <p:cNvSpPr txBox="1"/>
          <p:nvPr/>
        </p:nvSpPr>
        <p:spPr>
          <a:xfrm>
            <a:off x="2532675" y="1516925"/>
            <a:ext cx="3757200" cy="73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4700"/>
              <a:buFont typeface="Arial"/>
              <a:buNone/>
            </a:pPr>
            <a:r>
              <a:rPr lang="ar" sz="4700" b="1" i="0" u="none" strike="noStrike" cap="none">
                <a:solidFill>
                  <a:srgbClr val="434343"/>
                </a:solidFill>
                <a:latin typeface="Montserrat"/>
                <a:ea typeface="Montserrat"/>
                <a:cs typeface="Montserrat"/>
                <a:sym typeface="Montserrat"/>
              </a:rPr>
              <a:t>Thank You!</a:t>
            </a:r>
            <a:endParaRPr sz="4700" b="1" i="0" u="none" strike="noStrike" cap="none">
              <a:solidFill>
                <a:srgbClr val="434343"/>
              </a:solidFill>
              <a:latin typeface="Montserrat"/>
              <a:ea typeface="Montserrat"/>
              <a:cs typeface="Montserrat"/>
              <a:sym typeface="Montserrat"/>
            </a:endParaRPr>
          </a:p>
        </p:txBody>
      </p:sp>
      <p:sp>
        <p:nvSpPr>
          <p:cNvPr id="4022" name="Google Shape;4022;p36"/>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ar"/>
              <a:t>18</a:t>
            </a:fld>
            <a:endParaRPr/>
          </a:p>
        </p:txBody>
      </p:sp>
      <p:sp>
        <p:nvSpPr>
          <p:cNvPr id="4023" name="Google Shape;4023;p36"/>
          <p:cNvSpPr txBox="1"/>
          <p:nvPr/>
        </p:nvSpPr>
        <p:spPr>
          <a:xfrm>
            <a:off x="3022950" y="2682275"/>
            <a:ext cx="3098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600"/>
              </a:spcBef>
              <a:spcAft>
                <a:spcPts val="0"/>
              </a:spcAft>
              <a:buClr>
                <a:srgbClr val="000000"/>
              </a:buClr>
              <a:buSzPts val="3600"/>
              <a:buFont typeface="Arial"/>
              <a:buNone/>
            </a:pPr>
            <a:r>
              <a:rPr lang="ar" sz="3600" b="0" i="0" u="none" strike="noStrike" cap="none">
                <a:solidFill>
                  <a:schemeClr val="lt1"/>
                </a:solidFill>
                <a:latin typeface="Titillium Web Light"/>
                <a:ea typeface="Titillium Web Light"/>
                <a:cs typeface="Titillium Web Light"/>
                <a:sym typeface="Titillium Web Light"/>
              </a:rPr>
              <a:t>Any questions?</a:t>
            </a:r>
            <a:endParaRPr sz="1400" b="0" i="0" u="none" strike="noStrike" cap="none">
              <a:solidFill>
                <a:schemeClr val="lt1"/>
              </a:solidFill>
              <a:latin typeface="Titillium Web Light"/>
              <a:ea typeface="Titillium Web Light"/>
              <a:cs typeface="Titillium Web Light"/>
              <a:sym typeface="Titillium Web Light"/>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87"/>
        <p:cNvGrpSpPr/>
        <p:nvPr/>
      </p:nvGrpSpPr>
      <p:grpSpPr>
        <a:xfrm>
          <a:off x="0" y="0"/>
          <a:ext cx="0" cy="0"/>
          <a:chOff x="0" y="0"/>
          <a:chExt cx="0" cy="0"/>
        </a:xfrm>
      </p:grpSpPr>
      <p:sp>
        <p:nvSpPr>
          <p:cNvPr id="3888" name="Google Shape;3888;p26"/>
          <p:cNvSpPr txBox="1">
            <a:spLocks noGrp="1"/>
          </p:cNvSpPr>
          <p:nvPr>
            <p:ph type="title"/>
          </p:nvPr>
        </p:nvSpPr>
        <p:spPr>
          <a:xfrm>
            <a:off x="718300" y="739375"/>
            <a:ext cx="6761100" cy="857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ar" sz="4500" dirty="0"/>
              <a:t>Content</a:t>
            </a:r>
            <a:endParaRPr sz="4500" dirty="0"/>
          </a:p>
        </p:txBody>
      </p:sp>
      <p:sp>
        <p:nvSpPr>
          <p:cNvPr id="3889" name="Google Shape;3889;p26"/>
          <p:cNvSpPr txBox="1">
            <a:spLocks noGrp="1"/>
          </p:cNvSpPr>
          <p:nvPr>
            <p:ph type="body" idx="1"/>
          </p:nvPr>
        </p:nvSpPr>
        <p:spPr>
          <a:xfrm>
            <a:off x="718300" y="1762650"/>
            <a:ext cx="6595200" cy="2200500"/>
          </a:xfrm>
          <a:prstGeom prst="rect">
            <a:avLst/>
          </a:prstGeom>
          <a:noFill/>
          <a:ln>
            <a:noFill/>
          </a:ln>
        </p:spPr>
        <p:txBody>
          <a:bodyPr spcFirstLastPara="1" wrap="square" lIns="91425" tIns="91425" rIns="91425" bIns="91425" anchor="t" anchorCtr="0">
            <a:noAutofit/>
          </a:bodyPr>
          <a:lstStyle/>
          <a:p>
            <a:pPr marL="565150" lvl="0" indent="-457200" algn="l" rtl="0">
              <a:lnSpc>
                <a:spcPct val="100000"/>
              </a:lnSpc>
              <a:spcBef>
                <a:spcPts val="600"/>
              </a:spcBef>
              <a:spcAft>
                <a:spcPts val="0"/>
              </a:spcAft>
              <a:buClr>
                <a:schemeClr val="accent2">
                  <a:lumMod val="75000"/>
                </a:schemeClr>
              </a:buClr>
              <a:buSzPts val="1900"/>
              <a:buFont typeface="+mj-lt"/>
              <a:buAutoNum type="arabicPeriod"/>
            </a:pPr>
            <a:r>
              <a:rPr lang="ar" sz="1900" b="1" dirty="0">
                <a:latin typeface="Titillium Web"/>
                <a:ea typeface="Titillium Web"/>
                <a:cs typeface="Titillium Web"/>
                <a:sym typeface="Titillium Web"/>
              </a:rPr>
              <a:t>Introduction</a:t>
            </a:r>
            <a:endParaRPr sz="1900" b="1" dirty="0">
              <a:latin typeface="Titillium Web"/>
              <a:ea typeface="Titillium Web"/>
              <a:cs typeface="Titillium Web"/>
              <a:sym typeface="Titillium Web"/>
            </a:endParaRPr>
          </a:p>
          <a:p>
            <a:pPr marL="565150" lvl="0" indent="-457200" algn="l" rtl="0">
              <a:lnSpc>
                <a:spcPct val="100000"/>
              </a:lnSpc>
              <a:spcBef>
                <a:spcPts val="0"/>
              </a:spcBef>
              <a:spcAft>
                <a:spcPts val="0"/>
              </a:spcAft>
              <a:buClr>
                <a:schemeClr val="accent2">
                  <a:lumMod val="75000"/>
                </a:schemeClr>
              </a:buClr>
              <a:buSzPts val="1900"/>
              <a:buFont typeface="+mj-lt"/>
              <a:buAutoNum type="arabicPeriod"/>
            </a:pPr>
            <a:r>
              <a:rPr lang="ar" sz="1900" b="1" dirty="0">
                <a:latin typeface="Titillium Web"/>
                <a:ea typeface="Titillium Web"/>
                <a:cs typeface="Titillium Web"/>
                <a:sym typeface="Titillium Web"/>
              </a:rPr>
              <a:t>Goal of project</a:t>
            </a:r>
            <a:endParaRPr lang="en-US" sz="1900" b="1" dirty="0">
              <a:latin typeface="Titillium Web"/>
              <a:ea typeface="Titillium Web"/>
              <a:cs typeface="Titillium Web"/>
              <a:sym typeface="Titillium Web"/>
            </a:endParaRPr>
          </a:p>
          <a:p>
            <a:pPr marL="565150" lvl="0" indent="-457200" algn="l" rtl="0">
              <a:lnSpc>
                <a:spcPct val="100000"/>
              </a:lnSpc>
              <a:spcBef>
                <a:spcPts val="0"/>
              </a:spcBef>
              <a:spcAft>
                <a:spcPts val="0"/>
              </a:spcAft>
              <a:buClr>
                <a:schemeClr val="accent2">
                  <a:lumMod val="75000"/>
                </a:schemeClr>
              </a:buClr>
              <a:buSzPts val="1900"/>
              <a:buFont typeface="+mj-lt"/>
              <a:buAutoNum type="arabicPeriod"/>
            </a:pPr>
            <a:r>
              <a:rPr lang="en-US" sz="1900" b="1" dirty="0">
                <a:latin typeface="Titillium Web"/>
                <a:ea typeface="Titillium Web"/>
                <a:cs typeface="Titillium Web"/>
                <a:sym typeface="Titillium Web"/>
              </a:rPr>
              <a:t>Workflow</a:t>
            </a:r>
          </a:p>
          <a:p>
            <a:pPr marL="565150" lvl="0" indent="-457200" algn="l" rtl="0">
              <a:lnSpc>
                <a:spcPct val="100000"/>
              </a:lnSpc>
              <a:spcBef>
                <a:spcPts val="0"/>
              </a:spcBef>
              <a:spcAft>
                <a:spcPts val="0"/>
              </a:spcAft>
              <a:buClr>
                <a:schemeClr val="accent2">
                  <a:lumMod val="75000"/>
                </a:schemeClr>
              </a:buClr>
              <a:buSzPts val="1900"/>
              <a:buFont typeface="+mj-lt"/>
              <a:buAutoNum type="arabicPeriod"/>
            </a:pPr>
            <a:r>
              <a:rPr lang="en-US" sz="1900" b="1" dirty="0">
                <a:latin typeface="Titillium Web"/>
                <a:ea typeface="Titillium Web"/>
                <a:cs typeface="Titillium Web"/>
                <a:sym typeface="Titillium Web"/>
              </a:rPr>
              <a:t>Data Collection</a:t>
            </a:r>
          </a:p>
          <a:p>
            <a:pPr marL="565150" lvl="0" indent="-457200" algn="l" rtl="0">
              <a:lnSpc>
                <a:spcPct val="100000"/>
              </a:lnSpc>
              <a:spcBef>
                <a:spcPts val="0"/>
              </a:spcBef>
              <a:spcAft>
                <a:spcPts val="0"/>
              </a:spcAft>
              <a:buClr>
                <a:schemeClr val="accent2">
                  <a:lumMod val="75000"/>
                </a:schemeClr>
              </a:buClr>
              <a:buSzPts val="1900"/>
              <a:buFont typeface="+mj-lt"/>
              <a:buAutoNum type="arabicPeriod"/>
            </a:pPr>
            <a:r>
              <a:rPr lang="ar" sz="1900" b="1" dirty="0">
                <a:latin typeface="Titillium Web"/>
                <a:ea typeface="Titillium Web"/>
                <a:cs typeface="Titillium Web"/>
                <a:sym typeface="Titillium Web"/>
              </a:rPr>
              <a:t>Challenges</a:t>
            </a:r>
            <a:r>
              <a:rPr lang="en-US" sz="1900" b="1" dirty="0">
                <a:latin typeface="Titillium Web"/>
                <a:ea typeface="Titillium Web"/>
                <a:cs typeface="Titillium Web"/>
                <a:sym typeface="Titillium Web"/>
              </a:rPr>
              <a:t> and Decisions</a:t>
            </a:r>
            <a:endParaRPr sz="1900" b="1" dirty="0">
              <a:latin typeface="Titillium Web"/>
              <a:ea typeface="Titillium Web"/>
              <a:cs typeface="Titillium Web"/>
              <a:sym typeface="Titillium Web"/>
            </a:endParaRPr>
          </a:p>
          <a:p>
            <a:pPr marL="565150" lvl="0" indent="-457200" algn="l" rtl="0">
              <a:lnSpc>
                <a:spcPct val="100000"/>
              </a:lnSpc>
              <a:spcBef>
                <a:spcPts val="0"/>
              </a:spcBef>
              <a:spcAft>
                <a:spcPts val="0"/>
              </a:spcAft>
              <a:buClr>
                <a:schemeClr val="accent2">
                  <a:lumMod val="75000"/>
                </a:schemeClr>
              </a:buClr>
              <a:buSzPts val="1900"/>
              <a:buFont typeface="+mj-lt"/>
              <a:buAutoNum type="arabicPeriod"/>
            </a:pPr>
            <a:r>
              <a:rPr lang="en-US" sz="1900" b="1" dirty="0">
                <a:latin typeface="Titillium Web"/>
                <a:ea typeface="Titillium Web"/>
                <a:cs typeface="Titillium Web"/>
                <a:sym typeface="Titillium Web"/>
              </a:rPr>
              <a:t>Plans for Next Semester</a:t>
            </a:r>
            <a:endParaRPr sz="1900" b="1" dirty="0">
              <a:latin typeface="Titillium Web"/>
              <a:ea typeface="Titillium Web"/>
              <a:cs typeface="Titillium Web"/>
              <a:sym typeface="Titillium Web"/>
            </a:endParaRPr>
          </a:p>
        </p:txBody>
      </p:sp>
      <p:sp>
        <p:nvSpPr>
          <p:cNvPr id="3890" name="Google Shape;3890;p26"/>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ar"/>
              <a:t>2</a:t>
            </a:fld>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94"/>
        <p:cNvGrpSpPr/>
        <p:nvPr/>
      </p:nvGrpSpPr>
      <p:grpSpPr>
        <a:xfrm>
          <a:off x="0" y="0"/>
          <a:ext cx="0" cy="0"/>
          <a:chOff x="0" y="0"/>
          <a:chExt cx="0" cy="0"/>
        </a:xfrm>
      </p:grpSpPr>
      <p:sp>
        <p:nvSpPr>
          <p:cNvPr id="3895" name="Google Shape;3895;p27"/>
          <p:cNvSpPr txBox="1">
            <a:spLocks noGrp="1"/>
          </p:cNvSpPr>
          <p:nvPr>
            <p:ph type="ctrTitle" idx="4294967295"/>
          </p:nvPr>
        </p:nvSpPr>
        <p:spPr>
          <a:xfrm>
            <a:off x="3395825" y="407750"/>
            <a:ext cx="4362288" cy="11598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2"/>
              </a:buClr>
              <a:buSzPts val="3600"/>
              <a:buFont typeface="Dosis Light"/>
              <a:buNone/>
            </a:pPr>
            <a:r>
              <a:rPr lang="en-US" sz="6000" b="0" i="0" u="none" strike="noStrike" cap="none" dirty="0">
                <a:solidFill>
                  <a:schemeClr val="dk2"/>
                </a:solidFill>
                <a:latin typeface="Dosis Light"/>
                <a:ea typeface="Dosis Light"/>
                <a:cs typeface="Dosis Light"/>
                <a:sym typeface="Dosis Light"/>
              </a:rPr>
              <a:t>1. </a:t>
            </a:r>
            <a:r>
              <a:rPr lang="ar" sz="6000" b="0" i="0" u="none" strike="noStrike" cap="none" dirty="0">
                <a:solidFill>
                  <a:schemeClr val="dk2"/>
                </a:solidFill>
                <a:latin typeface="Dosis Light"/>
                <a:ea typeface="Dosis Light"/>
                <a:cs typeface="Dosis Light"/>
                <a:sym typeface="Dosis Light"/>
              </a:rPr>
              <a:t>Introduction</a:t>
            </a:r>
            <a:endParaRPr sz="6000" b="0" i="0" u="none" strike="noStrike" cap="none" dirty="0">
              <a:solidFill>
                <a:schemeClr val="dk2"/>
              </a:solidFill>
              <a:latin typeface="Dosis Light"/>
              <a:ea typeface="Dosis Light"/>
              <a:cs typeface="Dosis Light"/>
              <a:sym typeface="Dosis Light"/>
            </a:endParaRPr>
          </a:p>
        </p:txBody>
      </p:sp>
      <p:sp>
        <p:nvSpPr>
          <p:cNvPr id="3896" name="Google Shape;3896;p27"/>
          <p:cNvSpPr txBox="1">
            <a:spLocks noGrp="1"/>
          </p:cNvSpPr>
          <p:nvPr>
            <p:ph type="subTitle" idx="4294967295"/>
          </p:nvPr>
        </p:nvSpPr>
        <p:spPr>
          <a:xfrm>
            <a:off x="3395825" y="1797925"/>
            <a:ext cx="4114500" cy="2120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1100"/>
              <a:buFont typeface="Arial"/>
              <a:buNone/>
            </a:pPr>
            <a:r>
              <a:rPr lang="en-US" sz="1400" dirty="0">
                <a:solidFill>
                  <a:schemeClr val="bg2">
                    <a:lumMod val="25000"/>
                  </a:schemeClr>
                </a:solidFill>
              </a:rPr>
              <a:t>Communication between humans is a form of life, as we do this every single day and we may need to communicate with people who don’t speak the same language as ours, but despite the many languages, communication has become easier because of translators.</a:t>
            </a:r>
            <a:endParaRPr sz="1700" b="0" i="0" u="none" strike="noStrike" cap="none" dirty="0">
              <a:solidFill>
                <a:schemeClr val="dk1"/>
              </a:solidFill>
              <a:latin typeface="Titillium Web Light"/>
              <a:ea typeface="Titillium Web Light"/>
              <a:cs typeface="Titillium Web Light"/>
              <a:sym typeface="Titillium Web Light"/>
            </a:endParaRPr>
          </a:p>
        </p:txBody>
      </p:sp>
      <p:sp>
        <p:nvSpPr>
          <p:cNvPr id="3897" name="Google Shape;3897;p27"/>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ar"/>
              <a:t>3</a:t>
            </a:fld>
            <a:endParaRPr/>
          </a:p>
        </p:txBody>
      </p:sp>
      <p:sp>
        <p:nvSpPr>
          <p:cNvPr id="3898" name="Google Shape;3898;p27"/>
          <p:cNvSpPr txBox="1"/>
          <p:nvPr/>
        </p:nvSpPr>
        <p:spPr>
          <a:xfrm>
            <a:off x="3395825" y="4067100"/>
            <a:ext cx="4219200" cy="615600"/>
          </a:xfrm>
          <a:prstGeom prst="rect">
            <a:avLst/>
          </a:prstGeom>
          <a:noFill/>
          <a:ln>
            <a:noFill/>
          </a:ln>
        </p:spPr>
        <p:txBody>
          <a:bodyPr spcFirstLastPara="1" wrap="square" lIns="91425" tIns="91425" rIns="91425" bIns="91425" anchor="t" anchorCtr="0">
            <a:spAutoFit/>
          </a:bodyPr>
          <a:lstStyle/>
          <a:p>
            <a:r>
              <a:rPr lang="en-US" b="1" dirty="0">
                <a:solidFill>
                  <a:schemeClr val="bg2">
                    <a:lumMod val="25000"/>
                  </a:schemeClr>
                </a:solidFill>
                <a:latin typeface="Baskerville Old Face" panose="02020602080505020303" pitchFamily="18" charset="0"/>
              </a:rPr>
              <a:t>Now, what about the deaf and dumb people, couldn't it be easier to communicate with them..?</a:t>
            </a:r>
            <a:endParaRPr kumimoji="0" lang="en-US" sz="1400" b="0" i="0" u="none" strike="noStrike" kern="1200" cap="none" spc="0" normalizeH="0" baseline="0" noProof="0" dirty="0">
              <a:ln>
                <a:noFill/>
              </a:ln>
              <a:solidFill>
                <a:schemeClr val="bg2">
                  <a:lumMod val="25000"/>
                </a:schemeClr>
              </a:solidFill>
              <a:effectLst/>
              <a:uLnTx/>
              <a:uFillTx/>
              <a:latin typeface="Baskerville Old Face" panose="02020602080505020303" pitchFamily="18" charset="0"/>
            </a:endParaRPr>
          </a:p>
        </p:txBody>
      </p:sp>
      <p:pic>
        <p:nvPicPr>
          <p:cNvPr id="3899" name="Google Shape;3899;p27"/>
          <p:cNvPicPr preferRelativeResize="0"/>
          <p:nvPr/>
        </p:nvPicPr>
        <p:blipFill rotWithShape="1">
          <a:blip r:embed="rId3">
            <a:alphaModFix/>
          </a:blip>
          <a:srcRect/>
          <a:stretch/>
        </p:blipFill>
        <p:spPr>
          <a:xfrm>
            <a:off x="242225" y="1402038"/>
            <a:ext cx="2911875" cy="2911875"/>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14"/>
        <p:cNvGrpSpPr/>
        <p:nvPr/>
      </p:nvGrpSpPr>
      <p:grpSpPr>
        <a:xfrm>
          <a:off x="0" y="0"/>
          <a:ext cx="0" cy="0"/>
          <a:chOff x="0" y="0"/>
          <a:chExt cx="0" cy="0"/>
        </a:xfrm>
      </p:grpSpPr>
      <p:sp>
        <p:nvSpPr>
          <p:cNvPr id="3915" name="Google Shape;3915;p29"/>
          <p:cNvSpPr txBox="1">
            <a:spLocks noGrp="1"/>
          </p:cNvSpPr>
          <p:nvPr>
            <p:ph type="ctrTitle"/>
          </p:nvPr>
        </p:nvSpPr>
        <p:spPr>
          <a:xfrm>
            <a:off x="1166274" y="381725"/>
            <a:ext cx="5063075" cy="924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800"/>
              <a:buNone/>
            </a:pPr>
            <a:r>
              <a:rPr lang="en-US" sz="5400" dirty="0"/>
              <a:t>2. </a:t>
            </a:r>
            <a:r>
              <a:rPr lang="ar" sz="5400" dirty="0"/>
              <a:t>Goal Of Project</a:t>
            </a:r>
            <a:endParaRPr sz="5400" dirty="0"/>
          </a:p>
        </p:txBody>
      </p:sp>
      <p:sp>
        <p:nvSpPr>
          <p:cNvPr id="3916" name="Google Shape;3916;p29"/>
          <p:cNvSpPr txBox="1"/>
          <p:nvPr/>
        </p:nvSpPr>
        <p:spPr>
          <a:xfrm>
            <a:off x="1235100" y="1406450"/>
            <a:ext cx="5430019" cy="1692741"/>
          </a:xfrm>
          <a:prstGeom prst="rect">
            <a:avLst/>
          </a:prstGeom>
          <a:noFill/>
          <a:ln>
            <a:noFill/>
          </a:ln>
        </p:spPr>
        <p:txBody>
          <a:bodyPr spcFirstLastPara="1" wrap="square" lIns="91425" tIns="91425" rIns="91425" bIns="91425" anchor="t" anchorCtr="0">
            <a:spAutoFit/>
          </a:bodyPr>
          <a:lstStyle/>
          <a:p>
            <a:r>
              <a:rPr lang="en-US" dirty="0">
                <a:solidFill>
                  <a:schemeClr val="bg2">
                    <a:lumMod val="25000"/>
                  </a:schemeClr>
                </a:solidFill>
              </a:rPr>
              <a:t>We are going to build a software application as a real time translator for the </a:t>
            </a:r>
            <a:r>
              <a:rPr lang="en-US" dirty="0" smtClean="0">
                <a:solidFill>
                  <a:schemeClr val="bg2">
                    <a:lumMod val="25000"/>
                  </a:schemeClr>
                </a:solidFill>
              </a:rPr>
              <a:t>American sign language (ASL) </a:t>
            </a:r>
            <a:r>
              <a:rPr lang="en-US" dirty="0">
                <a:solidFill>
                  <a:schemeClr val="bg2">
                    <a:lumMod val="25000"/>
                  </a:schemeClr>
                </a:solidFill>
              </a:rPr>
              <a:t>using the </a:t>
            </a:r>
            <a:endParaRPr lang="en-US" dirty="0" smtClean="0">
              <a:solidFill>
                <a:schemeClr val="bg2">
                  <a:lumMod val="25000"/>
                </a:schemeClr>
              </a:solidFill>
            </a:endParaRPr>
          </a:p>
          <a:p>
            <a:r>
              <a:rPr lang="en-US" dirty="0" smtClean="0">
                <a:solidFill>
                  <a:schemeClr val="bg2">
                    <a:lumMod val="25000"/>
                  </a:schemeClr>
                </a:solidFill>
              </a:rPr>
              <a:t>CNN-based </a:t>
            </a:r>
            <a:r>
              <a:rPr lang="en-US" dirty="0">
                <a:solidFill>
                  <a:schemeClr val="bg2">
                    <a:lumMod val="25000"/>
                  </a:schemeClr>
                </a:solidFill>
              </a:rPr>
              <a:t>detection models with the technique of transfer learning</a:t>
            </a:r>
            <a:r>
              <a:rPr lang="en-US" dirty="0" smtClean="0">
                <a:solidFill>
                  <a:schemeClr val="bg2">
                    <a:lumMod val="25000"/>
                  </a:schemeClr>
                </a:solidFill>
              </a:rPr>
              <a:t>.</a:t>
            </a:r>
            <a:endParaRPr lang="en-US" sz="1400" b="0" i="0" u="none" strike="noStrike" cap="none" dirty="0">
              <a:solidFill>
                <a:srgbClr val="000000"/>
              </a:solidFill>
              <a:latin typeface="Titillium Web Light"/>
              <a:ea typeface="Titillium Web Light"/>
              <a:cs typeface="Titillium Web Light"/>
              <a:sym typeface="Titillium Web Ligh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tillium Web Light"/>
              <a:ea typeface="Titillium Web Light"/>
              <a:cs typeface="Titillium Web Light"/>
              <a:sym typeface="Titillium Web Light"/>
            </a:endParaRPr>
          </a:p>
          <a:p>
            <a:r>
              <a:rPr lang="en-US" b="1" dirty="0">
                <a:solidFill>
                  <a:schemeClr val="bg2">
                    <a:lumMod val="25000"/>
                  </a:schemeClr>
                </a:solidFill>
                <a:latin typeface="Baskerville Old Face" panose="02020602080505020303" pitchFamily="18" charset="0"/>
              </a:rPr>
              <a:t>This translator is going to recognize the ASL letters including the </a:t>
            </a:r>
            <a:endParaRPr lang="en-US" b="1" dirty="0" smtClean="0">
              <a:solidFill>
                <a:schemeClr val="bg2">
                  <a:lumMod val="25000"/>
                </a:schemeClr>
              </a:solidFill>
              <a:latin typeface="Baskerville Old Face" panose="02020602080505020303" pitchFamily="18" charset="0"/>
            </a:endParaRPr>
          </a:p>
          <a:p>
            <a:r>
              <a:rPr lang="en-US" b="1" dirty="0" smtClean="0">
                <a:solidFill>
                  <a:schemeClr val="bg2">
                    <a:lumMod val="25000"/>
                  </a:schemeClr>
                </a:solidFill>
                <a:latin typeface="Baskerville Old Face" panose="02020602080505020303" pitchFamily="18" charset="0"/>
              </a:rPr>
              <a:t>dynamic </a:t>
            </a:r>
            <a:r>
              <a:rPr lang="en-US" b="1" dirty="0">
                <a:solidFill>
                  <a:schemeClr val="bg2">
                    <a:lumMod val="25000"/>
                  </a:schemeClr>
                </a:solidFill>
                <a:latin typeface="Baskerville Old Face" panose="02020602080505020303" pitchFamily="18" charset="0"/>
              </a:rPr>
              <a:t>ones, digits and some agreed on words, Not sentences</a:t>
            </a:r>
            <a:r>
              <a:rPr lang="en-US" b="1" dirty="0" smtClean="0">
                <a:solidFill>
                  <a:schemeClr val="bg2">
                    <a:lumMod val="25000"/>
                  </a:schemeClr>
                </a:solidFill>
                <a:latin typeface="Baskerville Old Face" panose="02020602080505020303" pitchFamily="18" charset="0"/>
              </a:rPr>
              <a:t>.</a:t>
            </a:r>
            <a:endParaRPr lang="en-US" b="1" dirty="0">
              <a:solidFill>
                <a:schemeClr val="bg2">
                  <a:lumMod val="25000"/>
                </a:schemeClr>
              </a:solidFill>
              <a:latin typeface="Baskerville Old Face" panose="02020602080505020303"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14"/>
        <p:cNvGrpSpPr/>
        <p:nvPr/>
      </p:nvGrpSpPr>
      <p:grpSpPr>
        <a:xfrm>
          <a:off x="0" y="0"/>
          <a:ext cx="0" cy="0"/>
          <a:chOff x="0" y="0"/>
          <a:chExt cx="0" cy="0"/>
        </a:xfrm>
      </p:grpSpPr>
      <p:sp>
        <p:nvSpPr>
          <p:cNvPr id="3915" name="Google Shape;3915;p29"/>
          <p:cNvSpPr txBox="1">
            <a:spLocks noGrp="1"/>
          </p:cNvSpPr>
          <p:nvPr>
            <p:ph type="ctrTitle"/>
          </p:nvPr>
        </p:nvSpPr>
        <p:spPr>
          <a:xfrm>
            <a:off x="1166274" y="381725"/>
            <a:ext cx="5063075" cy="924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800"/>
              <a:buNone/>
            </a:pPr>
            <a:r>
              <a:rPr lang="en-US" sz="5400" dirty="0"/>
              <a:t>Why The ASL ..!</a:t>
            </a:r>
            <a:endParaRPr sz="5400" dirty="0"/>
          </a:p>
        </p:txBody>
      </p:sp>
      <p:sp>
        <p:nvSpPr>
          <p:cNvPr id="3916" name="Google Shape;3916;p29"/>
          <p:cNvSpPr txBox="1"/>
          <p:nvPr/>
        </p:nvSpPr>
        <p:spPr>
          <a:xfrm>
            <a:off x="1235100" y="1406450"/>
            <a:ext cx="5258569" cy="1169521"/>
          </a:xfrm>
          <a:prstGeom prst="rect">
            <a:avLst/>
          </a:prstGeom>
          <a:noFill/>
          <a:ln>
            <a:noFill/>
          </a:ln>
        </p:spPr>
        <p:txBody>
          <a:bodyPr spcFirstLastPara="1" wrap="square" lIns="91425" tIns="91425" rIns="91425" bIns="91425" anchor="t" anchorCtr="0">
            <a:spAutoFit/>
          </a:bodyPr>
          <a:lstStyle/>
          <a:p>
            <a:r>
              <a:rPr lang="en-US" sz="1600" b="1" dirty="0">
                <a:solidFill>
                  <a:schemeClr val="bg2">
                    <a:lumMod val="25000"/>
                  </a:schemeClr>
                </a:solidFill>
                <a:latin typeface="Dosis Light" pitchFamily="2" charset="0"/>
              </a:rPr>
              <a:t>We decided to use the American sign </a:t>
            </a:r>
            <a:r>
              <a:rPr lang="en-US" sz="1600" b="1" dirty="0" smtClean="0">
                <a:solidFill>
                  <a:schemeClr val="bg2">
                    <a:lumMod val="25000"/>
                  </a:schemeClr>
                </a:solidFill>
                <a:latin typeface="Dosis Light" pitchFamily="2" charset="0"/>
              </a:rPr>
              <a:t>language as :</a:t>
            </a:r>
            <a:endParaRPr lang="en-US" sz="1600" b="1" dirty="0">
              <a:solidFill>
                <a:schemeClr val="bg2">
                  <a:lumMod val="25000"/>
                </a:schemeClr>
              </a:solidFill>
              <a:latin typeface="Dosis Light" pitchFamily="2" charset="0"/>
            </a:endParaRPr>
          </a:p>
          <a:p>
            <a:pPr lvl="4"/>
            <a:endParaRPr lang="en-US" sz="1600" b="1" dirty="0">
              <a:solidFill>
                <a:schemeClr val="bg2">
                  <a:lumMod val="25000"/>
                </a:schemeClr>
              </a:solidFill>
              <a:latin typeface="Dosis Light" pitchFamily="2" charset="0"/>
            </a:endParaRPr>
          </a:p>
          <a:p>
            <a:pPr lvl="4"/>
            <a:r>
              <a:rPr lang="en-US" sz="1600" b="1" dirty="0">
                <a:solidFill>
                  <a:schemeClr val="bg2">
                    <a:lumMod val="25000"/>
                  </a:schemeClr>
                </a:solidFill>
                <a:latin typeface="Dosis Light" pitchFamily="2" charset="0"/>
              </a:rPr>
              <a:t>1. The huge amount of data available.</a:t>
            </a:r>
          </a:p>
          <a:p>
            <a:pPr lvl="3"/>
            <a:r>
              <a:rPr lang="en-US" sz="1600" b="1" dirty="0">
                <a:solidFill>
                  <a:schemeClr val="bg2">
                    <a:lumMod val="25000"/>
                  </a:schemeClr>
                </a:solidFill>
                <a:latin typeface="Dosis Light" pitchFamily="2" charset="0"/>
              </a:rPr>
              <a:t>2. It’s the most widely used sign language.</a:t>
            </a:r>
          </a:p>
        </p:txBody>
      </p:sp>
      <p:pic>
        <p:nvPicPr>
          <p:cNvPr id="3917" name="Google Shape;3917;p29"/>
          <p:cNvPicPr preferRelativeResize="0"/>
          <p:nvPr/>
        </p:nvPicPr>
        <p:blipFill rotWithShape="1">
          <a:blip r:embed="rId3">
            <a:alphaModFix/>
          </a:blip>
          <a:srcRect t="16042"/>
          <a:stretch/>
        </p:blipFill>
        <p:spPr>
          <a:xfrm>
            <a:off x="2077625" y="3174625"/>
            <a:ext cx="2875000" cy="1908600"/>
          </a:xfrm>
          <a:prstGeom prst="rect">
            <a:avLst/>
          </a:prstGeom>
          <a:noFill/>
          <a:ln>
            <a:noFill/>
          </a:ln>
        </p:spPr>
      </p:pic>
    </p:spTree>
    <p:extLst>
      <p:ext uri="{BB962C8B-B14F-4D97-AF65-F5344CB8AC3E}">
        <p14:creationId xmlns:p14="http://schemas.microsoft.com/office/powerpoint/2010/main" val="15567717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14"/>
        <p:cNvGrpSpPr/>
        <p:nvPr/>
      </p:nvGrpSpPr>
      <p:grpSpPr>
        <a:xfrm>
          <a:off x="0" y="0"/>
          <a:ext cx="0" cy="0"/>
          <a:chOff x="0" y="0"/>
          <a:chExt cx="0" cy="0"/>
        </a:xfrm>
      </p:grpSpPr>
      <p:sp>
        <p:nvSpPr>
          <p:cNvPr id="3915" name="Google Shape;3915;p29"/>
          <p:cNvSpPr txBox="1">
            <a:spLocks noGrp="1"/>
          </p:cNvSpPr>
          <p:nvPr>
            <p:ph type="ctrTitle"/>
          </p:nvPr>
        </p:nvSpPr>
        <p:spPr>
          <a:xfrm>
            <a:off x="437742" y="307385"/>
            <a:ext cx="5063075" cy="924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800"/>
              <a:buNone/>
            </a:pPr>
            <a:r>
              <a:rPr lang="en-US" sz="5400" dirty="0"/>
              <a:t>3. Workflow</a:t>
            </a:r>
            <a:endParaRPr sz="5400" dirty="0"/>
          </a:p>
        </p:txBody>
      </p:sp>
      <p:sp>
        <p:nvSpPr>
          <p:cNvPr id="14" name="TextBox 13">
            <a:extLst>
              <a:ext uri="{FF2B5EF4-FFF2-40B4-BE49-F238E27FC236}">
                <a16:creationId xmlns:a16="http://schemas.microsoft.com/office/drawing/2014/main" id="{CFFAD5FE-1A82-0FD1-D6D6-0958BA06BAC8}"/>
              </a:ext>
            </a:extLst>
          </p:cNvPr>
          <p:cNvSpPr txBox="1"/>
          <p:nvPr/>
        </p:nvSpPr>
        <p:spPr>
          <a:xfrm>
            <a:off x="950119" y="1421606"/>
            <a:ext cx="3100387" cy="2677656"/>
          </a:xfrm>
          <a:prstGeom prst="rect">
            <a:avLst/>
          </a:prstGeom>
          <a:noFill/>
        </p:spPr>
        <p:txBody>
          <a:bodyPr wrap="square" rtlCol="0">
            <a:spAutoFit/>
          </a:bodyPr>
          <a:lstStyle/>
          <a:p>
            <a:pPr marL="342900" indent="-342900">
              <a:buClr>
                <a:schemeClr val="accent2">
                  <a:lumMod val="75000"/>
                </a:schemeClr>
              </a:buClr>
              <a:buFont typeface="Arial"/>
              <a:buAutoNum type="arabicPeriod"/>
            </a:pPr>
            <a:r>
              <a:rPr lang="en-US" sz="2400" dirty="0">
                <a:solidFill>
                  <a:schemeClr val="accent4">
                    <a:lumMod val="75000"/>
                  </a:schemeClr>
                </a:solidFill>
                <a:latin typeface="Century Gothic" panose="020B0502020202020204" pitchFamily="34" charset="0"/>
              </a:rPr>
              <a:t>Traditional CNN</a:t>
            </a:r>
          </a:p>
          <a:p>
            <a:pPr marL="342900" indent="-342900">
              <a:buClr>
                <a:schemeClr val="accent2">
                  <a:lumMod val="75000"/>
                </a:schemeClr>
              </a:buClr>
              <a:buFont typeface="Arial"/>
              <a:buAutoNum type="arabicPeriod"/>
            </a:pPr>
            <a:endParaRPr lang="en-US" sz="2400" dirty="0">
              <a:solidFill>
                <a:schemeClr val="accent4">
                  <a:lumMod val="75000"/>
                </a:schemeClr>
              </a:solidFill>
              <a:latin typeface="Century Gothic" panose="020B0502020202020204" pitchFamily="34" charset="0"/>
            </a:endParaRPr>
          </a:p>
          <a:p>
            <a:pPr marL="342900" indent="-342900">
              <a:buClr>
                <a:schemeClr val="accent2">
                  <a:lumMod val="75000"/>
                </a:schemeClr>
              </a:buClr>
              <a:buFont typeface="Arial"/>
              <a:buAutoNum type="arabicPeriod"/>
            </a:pPr>
            <a:r>
              <a:rPr lang="en-US" sz="2400" dirty="0">
                <a:solidFill>
                  <a:schemeClr val="accent4">
                    <a:lumMod val="75000"/>
                  </a:schemeClr>
                </a:solidFill>
                <a:latin typeface="Century Gothic" panose="020B0502020202020204" pitchFamily="34" charset="0"/>
              </a:rPr>
              <a:t>Faster R-CNN</a:t>
            </a:r>
          </a:p>
          <a:p>
            <a:pPr marL="342900" indent="-342900">
              <a:buClr>
                <a:schemeClr val="accent2">
                  <a:lumMod val="75000"/>
                </a:schemeClr>
              </a:buClr>
              <a:buFont typeface="Arial"/>
              <a:buAutoNum type="arabicPeriod"/>
            </a:pPr>
            <a:endParaRPr lang="en-US" sz="2400" dirty="0">
              <a:solidFill>
                <a:schemeClr val="accent4">
                  <a:lumMod val="75000"/>
                </a:schemeClr>
              </a:solidFill>
              <a:latin typeface="Century Gothic" panose="020B0502020202020204" pitchFamily="34" charset="0"/>
            </a:endParaRPr>
          </a:p>
          <a:p>
            <a:pPr marL="342900" indent="-342900">
              <a:buClr>
                <a:schemeClr val="accent2">
                  <a:lumMod val="75000"/>
                </a:schemeClr>
              </a:buClr>
              <a:buFont typeface="Arial"/>
              <a:buAutoNum type="arabicPeriod"/>
            </a:pPr>
            <a:r>
              <a:rPr lang="en-US" sz="2400" dirty="0">
                <a:solidFill>
                  <a:schemeClr val="accent4">
                    <a:lumMod val="75000"/>
                  </a:schemeClr>
                </a:solidFill>
                <a:latin typeface="Century Gothic" panose="020B0502020202020204" pitchFamily="34" charset="0"/>
              </a:rPr>
              <a:t>YOLO</a:t>
            </a:r>
          </a:p>
          <a:p>
            <a:pPr marL="342900" indent="-342900">
              <a:buClr>
                <a:schemeClr val="accent2">
                  <a:lumMod val="75000"/>
                </a:schemeClr>
              </a:buClr>
              <a:buFont typeface="Arial"/>
              <a:buAutoNum type="arabicPeriod"/>
            </a:pPr>
            <a:endParaRPr lang="en-US" sz="2400" dirty="0">
              <a:solidFill>
                <a:schemeClr val="accent4">
                  <a:lumMod val="75000"/>
                </a:schemeClr>
              </a:solidFill>
              <a:latin typeface="Century Gothic" panose="020B0502020202020204" pitchFamily="34" charset="0"/>
            </a:endParaRPr>
          </a:p>
          <a:p>
            <a:pPr marL="342900" indent="-342900">
              <a:buClr>
                <a:schemeClr val="accent2">
                  <a:lumMod val="75000"/>
                </a:schemeClr>
              </a:buClr>
              <a:buFont typeface="Arial"/>
              <a:buAutoNum type="arabicPeriod"/>
            </a:pPr>
            <a:r>
              <a:rPr lang="en-US" sz="2400" dirty="0">
                <a:solidFill>
                  <a:schemeClr val="accent4">
                    <a:lumMod val="75000"/>
                  </a:schemeClr>
                </a:solidFill>
                <a:latin typeface="Century Gothic" panose="020B0502020202020204" pitchFamily="34" charset="0"/>
              </a:rPr>
              <a:t>SSD</a:t>
            </a:r>
          </a:p>
        </p:txBody>
      </p:sp>
    </p:spTree>
    <p:extLst>
      <p:ext uri="{BB962C8B-B14F-4D97-AF65-F5344CB8AC3E}">
        <p14:creationId xmlns:p14="http://schemas.microsoft.com/office/powerpoint/2010/main" val="13175444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39"/>
        <p:cNvGrpSpPr/>
        <p:nvPr/>
      </p:nvGrpSpPr>
      <p:grpSpPr>
        <a:xfrm>
          <a:off x="0" y="0"/>
          <a:ext cx="0" cy="0"/>
          <a:chOff x="0" y="0"/>
          <a:chExt cx="0" cy="0"/>
        </a:xfrm>
      </p:grpSpPr>
      <p:sp>
        <p:nvSpPr>
          <p:cNvPr id="3940" name="Google Shape;3940;p31"/>
          <p:cNvSpPr txBox="1">
            <a:spLocks noGrp="1"/>
          </p:cNvSpPr>
          <p:nvPr>
            <p:ph type="ctrTitle"/>
          </p:nvPr>
        </p:nvSpPr>
        <p:spPr>
          <a:xfrm>
            <a:off x="152400" y="81777"/>
            <a:ext cx="4925921" cy="869794"/>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800"/>
              <a:buNone/>
            </a:pPr>
            <a:r>
              <a:rPr lang="en-US" dirty="0"/>
              <a:t>3.1. Traditional CNN</a:t>
            </a:r>
            <a:endParaRPr dirty="0"/>
          </a:p>
        </p:txBody>
      </p:sp>
      <p:sp>
        <p:nvSpPr>
          <p:cNvPr id="5" name="TextBox 4">
            <a:extLst>
              <a:ext uri="{FF2B5EF4-FFF2-40B4-BE49-F238E27FC236}">
                <a16:creationId xmlns:a16="http://schemas.microsoft.com/office/drawing/2014/main" id="{A27ED403-3CD0-7394-D94E-E9A3B94EF755}"/>
              </a:ext>
            </a:extLst>
          </p:cNvPr>
          <p:cNvSpPr txBox="1"/>
          <p:nvPr/>
        </p:nvSpPr>
        <p:spPr>
          <a:xfrm>
            <a:off x="290514" y="1100137"/>
            <a:ext cx="6260299" cy="2246769"/>
          </a:xfrm>
          <a:prstGeom prst="rect">
            <a:avLst/>
          </a:prstGeom>
          <a:noFill/>
        </p:spPr>
        <p:txBody>
          <a:bodyPr wrap="square">
            <a:spAutoFit/>
          </a:bodyPr>
          <a:lstStyle/>
          <a:p>
            <a:r>
              <a:rPr lang="en-US" dirty="0">
                <a:solidFill>
                  <a:schemeClr val="accent4">
                    <a:lumMod val="75000"/>
                  </a:schemeClr>
                </a:solidFill>
                <a:latin typeface="Century Gothic" panose="020B0502020202020204" pitchFamily="34" charset="0"/>
              </a:rPr>
              <a:t>We faced problems with this approach especially that we intend to build a real-time application:</a:t>
            </a:r>
          </a:p>
          <a:p>
            <a:endParaRPr lang="en-US" dirty="0">
              <a:solidFill>
                <a:schemeClr val="accent4">
                  <a:lumMod val="75000"/>
                </a:schemeClr>
              </a:solidFill>
              <a:latin typeface="Century Gothic" panose="020B0502020202020204" pitchFamily="34" charset="0"/>
            </a:endParaRPr>
          </a:p>
          <a:p>
            <a:pPr marL="285750" indent="-285750">
              <a:buFont typeface="Arial" panose="020B0604020202020204" pitchFamily="34" charset="0"/>
              <a:buChar char="•"/>
            </a:pPr>
            <a:r>
              <a:rPr lang="en-US" dirty="0">
                <a:solidFill>
                  <a:schemeClr val="accent4">
                    <a:lumMod val="75000"/>
                  </a:schemeClr>
                </a:solidFill>
                <a:latin typeface="Century Gothic" panose="020B0502020202020204" pitchFamily="34" charset="0"/>
              </a:rPr>
              <a:t>Hand detection in the real-time frame and cropping.</a:t>
            </a:r>
          </a:p>
          <a:p>
            <a:pPr marL="285750" indent="-285750">
              <a:buFont typeface="Arial" panose="020B0604020202020204" pitchFamily="34" charset="0"/>
              <a:buChar char="•"/>
            </a:pPr>
            <a:r>
              <a:rPr lang="en-US" dirty="0">
                <a:solidFill>
                  <a:schemeClr val="accent4">
                    <a:lumMod val="75000"/>
                  </a:schemeClr>
                </a:solidFill>
                <a:latin typeface="Century Gothic" panose="020B0502020202020204" pitchFamily="34" charset="0"/>
              </a:rPr>
              <a:t>Slow detection in the real time (1FPS without efficient hand cropping).</a:t>
            </a:r>
          </a:p>
          <a:p>
            <a:pPr marL="285750" indent="-285750">
              <a:buFont typeface="Arial" panose="020B0604020202020204" pitchFamily="34" charset="0"/>
              <a:buChar char="•"/>
            </a:pPr>
            <a:r>
              <a:rPr lang="en-US" dirty="0">
                <a:solidFill>
                  <a:schemeClr val="accent4">
                    <a:lumMod val="75000"/>
                  </a:schemeClr>
                </a:solidFill>
                <a:latin typeface="Century Gothic" panose="020B0502020202020204" pitchFamily="34" charset="0"/>
              </a:rPr>
              <a:t>No data available for the ASL words, which is needed with huge amount for the training.</a:t>
            </a:r>
          </a:p>
          <a:p>
            <a:endParaRPr lang="en-US" dirty="0">
              <a:solidFill>
                <a:schemeClr val="accent4">
                  <a:lumMod val="75000"/>
                </a:schemeClr>
              </a:solidFill>
              <a:latin typeface="Century Gothic" panose="020B0502020202020204" pitchFamily="34" charset="0"/>
            </a:endParaRPr>
          </a:p>
          <a:p>
            <a:r>
              <a:rPr lang="en-US" dirty="0">
                <a:solidFill>
                  <a:schemeClr val="accent4">
                    <a:lumMod val="75000"/>
                  </a:schemeClr>
                </a:solidFill>
                <a:latin typeface="Century Gothic" panose="020B0502020202020204" pitchFamily="34" charset="0"/>
              </a:rPr>
              <a:t>So, we claimed that it’s not widely used in the real-time applications.</a:t>
            </a:r>
          </a:p>
        </p:txBody>
      </p:sp>
      <p:cxnSp>
        <p:nvCxnSpPr>
          <p:cNvPr id="6" name="Прямая соединительная линия 6">
            <a:extLst>
              <a:ext uri="{FF2B5EF4-FFF2-40B4-BE49-F238E27FC236}">
                <a16:creationId xmlns:a16="http://schemas.microsoft.com/office/drawing/2014/main" id="{778A5DF5-136F-B820-D1DD-B6ED8E4B7A09}"/>
              </a:ext>
            </a:extLst>
          </p:cNvPr>
          <p:cNvCxnSpPr>
            <a:cxnSpLocks/>
          </p:cNvCxnSpPr>
          <p:nvPr/>
        </p:nvCxnSpPr>
        <p:spPr>
          <a:xfrm>
            <a:off x="228600" y="1057275"/>
            <a:ext cx="0" cy="3521869"/>
          </a:xfrm>
          <a:prstGeom prst="line">
            <a:avLst/>
          </a:prstGeom>
          <a:ln w="44450"/>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1F304A1F-C313-A6A3-0A00-0673BE86D2B4}"/>
              </a:ext>
            </a:extLst>
          </p:cNvPr>
          <p:cNvSpPr txBox="1"/>
          <p:nvPr/>
        </p:nvSpPr>
        <p:spPr>
          <a:xfrm>
            <a:off x="290514" y="3495472"/>
            <a:ext cx="4632722" cy="523220"/>
          </a:xfrm>
          <a:prstGeom prst="rect">
            <a:avLst/>
          </a:prstGeom>
          <a:noFill/>
        </p:spPr>
        <p:txBody>
          <a:bodyPr wrap="square">
            <a:spAutoFit/>
          </a:bodyPr>
          <a:lstStyle/>
          <a:p>
            <a:pPr marL="285750" indent="-285750">
              <a:buFont typeface="Wingdings" panose="05000000000000000000" pitchFamily="2" charset="2"/>
              <a:buChar char="à"/>
            </a:pPr>
            <a:r>
              <a:rPr lang="en-US" dirty="0">
                <a:solidFill>
                  <a:schemeClr val="accent4">
                    <a:lumMod val="75000"/>
                  </a:schemeClr>
                </a:solidFill>
                <a:latin typeface="Century Gothic" panose="020B0502020202020204" pitchFamily="34" charset="0"/>
                <a:sym typeface="Wingdings" panose="05000000000000000000" pitchFamily="2" charset="2"/>
              </a:rPr>
              <a:t>Think about transfer learning &amp; object detection models.</a:t>
            </a:r>
          </a:p>
        </p:txBody>
      </p:sp>
    </p:spTree>
    <p:extLst>
      <p:ext uri="{BB962C8B-B14F-4D97-AF65-F5344CB8AC3E}">
        <p14:creationId xmlns:p14="http://schemas.microsoft.com/office/powerpoint/2010/main" val="71300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39"/>
        <p:cNvGrpSpPr/>
        <p:nvPr/>
      </p:nvGrpSpPr>
      <p:grpSpPr>
        <a:xfrm>
          <a:off x="0" y="0"/>
          <a:ext cx="0" cy="0"/>
          <a:chOff x="0" y="0"/>
          <a:chExt cx="0" cy="0"/>
        </a:xfrm>
      </p:grpSpPr>
      <p:sp>
        <p:nvSpPr>
          <p:cNvPr id="3940" name="Google Shape;3940;p31"/>
          <p:cNvSpPr txBox="1">
            <a:spLocks noGrp="1"/>
          </p:cNvSpPr>
          <p:nvPr>
            <p:ph type="ctrTitle"/>
          </p:nvPr>
        </p:nvSpPr>
        <p:spPr>
          <a:xfrm>
            <a:off x="152400" y="81777"/>
            <a:ext cx="5848350" cy="869794"/>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800"/>
              <a:buNone/>
            </a:pPr>
            <a:r>
              <a:rPr lang="en-US" dirty="0"/>
              <a:t>3.2. Faster R-CNN Model</a:t>
            </a:r>
            <a:endParaRPr dirty="0"/>
          </a:p>
        </p:txBody>
      </p:sp>
      <p:sp>
        <p:nvSpPr>
          <p:cNvPr id="2" name="TextBox 1">
            <a:extLst>
              <a:ext uri="{FF2B5EF4-FFF2-40B4-BE49-F238E27FC236}">
                <a16:creationId xmlns:a16="http://schemas.microsoft.com/office/drawing/2014/main" id="{F18D8AAD-F8B2-FF55-AFEB-C96F0110020E}"/>
              </a:ext>
            </a:extLst>
          </p:cNvPr>
          <p:cNvSpPr txBox="1"/>
          <p:nvPr/>
        </p:nvSpPr>
        <p:spPr>
          <a:xfrm>
            <a:off x="557560" y="1077951"/>
            <a:ext cx="3724507" cy="1815882"/>
          </a:xfrm>
          <a:prstGeom prst="rect">
            <a:avLst/>
          </a:prstGeom>
          <a:noFill/>
        </p:spPr>
        <p:txBody>
          <a:bodyPr wrap="square" rtlCol="0">
            <a:spAutoFit/>
          </a:bodyPr>
          <a:lstStyle/>
          <a:p>
            <a:r>
              <a:rPr lang="en-US" dirty="0">
                <a:solidFill>
                  <a:schemeClr val="accent4">
                    <a:lumMod val="75000"/>
                  </a:schemeClr>
                </a:solidFill>
                <a:latin typeface="Century Gothic" panose="020B0502020202020204" pitchFamily="34" charset="0"/>
              </a:rPr>
              <a:t>Two-stage Network, one stage for region proposal and the other one is for detection.</a:t>
            </a:r>
          </a:p>
          <a:p>
            <a:endParaRPr lang="en-US" dirty="0">
              <a:solidFill>
                <a:schemeClr val="accent4">
                  <a:lumMod val="75000"/>
                </a:schemeClr>
              </a:solidFill>
              <a:latin typeface="Century Gothic" panose="020B0502020202020204" pitchFamily="34" charset="0"/>
            </a:endParaRPr>
          </a:p>
          <a:p>
            <a:r>
              <a:rPr lang="en-US" dirty="0">
                <a:solidFill>
                  <a:schemeClr val="accent4">
                    <a:lumMod val="75000"/>
                  </a:schemeClr>
                </a:solidFill>
                <a:latin typeface="Century Gothic" panose="020B0502020202020204" pitchFamily="34" charset="0"/>
              </a:rPr>
              <a:t>Faster than the traditional CNN</a:t>
            </a:r>
          </a:p>
          <a:p>
            <a:endParaRPr lang="en-US" dirty="0">
              <a:solidFill>
                <a:schemeClr val="accent4">
                  <a:lumMod val="75000"/>
                </a:schemeClr>
              </a:solidFill>
              <a:latin typeface="Century Gothic" panose="020B0502020202020204" pitchFamily="34" charset="0"/>
            </a:endParaRPr>
          </a:p>
          <a:p>
            <a:pPr marL="285750" indent="-285750">
              <a:buFont typeface="Arial" panose="020B0604020202020204" pitchFamily="34" charset="0"/>
              <a:buChar char="•"/>
            </a:pPr>
            <a:r>
              <a:rPr lang="en-US" dirty="0">
                <a:solidFill>
                  <a:schemeClr val="accent4">
                    <a:lumMod val="75000"/>
                  </a:schemeClr>
                </a:solidFill>
                <a:latin typeface="Century Gothic" panose="020B0502020202020204" pitchFamily="34" charset="0"/>
              </a:rPr>
              <a:t>Traditional CNN 1FPS</a:t>
            </a:r>
          </a:p>
          <a:p>
            <a:pPr marL="285750" indent="-285750">
              <a:buFont typeface="Arial" panose="020B0604020202020204" pitchFamily="34" charset="0"/>
              <a:buChar char="•"/>
            </a:pPr>
            <a:r>
              <a:rPr lang="en-US" dirty="0">
                <a:solidFill>
                  <a:schemeClr val="accent4">
                    <a:lumMod val="75000"/>
                  </a:schemeClr>
                </a:solidFill>
                <a:latin typeface="Century Gothic" panose="020B0502020202020204" pitchFamily="34" charset="0"/>
              </a:rPr>
              <a:t>Faster R-CNN 7FPS</a:t>
            </a:r>
          </a:p>
        </p:txBody>
      </p:sp>
      <p:pic>
        <p:nvPicPr>
          <p:cNvPr id="4" name="Picture 3" descr="Diagram, engineering drawing&#10;&#10;Description automatically generated">
            <a:extLst>
              <a:ext uri="{FF2B5EF4-FFF2-40B4-BE49-F238E27FC236}">
                <a16:creationId xmlns:a16="http://schemas.microsoft.com/office/drawing/2014/main" id="{06BAF4D1-71E7-C7EC-8DA5-224ECFDDFB84}"/>
              </a:ext>
            </a:extLst>
          </p:cNvPr>
          <p:cNvPicPr>
            <a:picLocks noChangeAspect="1"/>
          </p:cNvPicPr>
          <p:nvPr/>
        </p:nvPicPr>
        <p:blipFill>
          <a:blip r:embed="rId3"/>
          <a:stretch>
            <a:fillRect/>
          </a:stretch>
        </p:blipFill>
        <p:spPr>
          <a:xfrm>
            <a:off x="3738378" y="1622957"/>
            <a:ext cx="3191060" cy="3316423"/>
          </a:xfrm>
          <a:prstGeom prst="rect">
            <a:avLst/>
          </a:prstGeom>
        </p:spPr>
      </p:pic>
    </p:spTree>
    <p:extLst>
      <p:ext uri="{BB962C8B-B14F-4D97-AF65-F5344CB8AC3E}">
        <p14:creationId xmlns:p14="http://schemas.microsoft.com/office/powerpoint/2010/main" val="31821012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39"/>
        <p:cNvGrpSpPr/>
        <p:nvPr/>
      </p:nvGrpSpPr>
      <p:grpSpPr>
        <a:xfrm>
          <a:off x="0" y="0"/>
          <a:ext cx="0" cy="0"/>
          <a:chOff x="0" y="0"/>
          <a:chExt cx="0" cy="0"/>
        </a:xfrm>
      </p:grpSpPr>
      <p:sp>
        <p:nvSpPr>
          <p:cNvPr id="3940" name="Google Shape;3940;p31"/>
          <p:cNvSpPr txBox="1">
            <a:spLocks noGrp="1"/>
          </p:cNvSpPr>
          <p:nvPr>
            <p:ph type="ctrTitle"/>
          </p:nvPr>
        </p:nvSpPr>
        <p:spPr>
          <a:xfrm>
            <a:off x="152400" y="81777"/>
            <a:ext cx="4298156" cy="869794"/>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800"/>
              <a:buNone/>
            </a:pPr>
            <a:r>
              <a:rPr lang="en-US" dirty="0"/>
              <a:t>3.3. YOLO Model</a:t>
            </a:r>
            <a:endParaRPr dirty="0"/>
          </a:p>
        </p:txBody>
      </p:sp>
      <p:pic>
        <p:nvPicPr>
          <p:cNvPr id="3941" name="Google Shape;3941;p31"/>
          <p:cNvPicPr preferRelativeResize="0"/>
          <p:nvPr/>
        </p:nvPicPr>
        <p:blipFill rotWithShape="1">
          <a:blip r:embed="rId3"/>
          <a:srcRect t="795" b="21887"/>
          <a:stretch/>
        </p:blipFill>
        <p:spPr>
          <a:xfrm>
            <a:off x="76594" y="2485828"/>
            <a:ext cx="6262422" cy="2147956"/>
          </a:xfrm>
          <a:prstGeom prst="rect">
            <a:avLst/>
          </a:prstGeom>
          <a:noFill/>
          <a:ln>
            <a:noFill/>
          </a:ln>
        </p:spPr>
      </p:pic>
      <p:sp>
        <p:nvSpPr>
          <p:cNvPr id="2" name="TextBox 1">
            <a:extLst>
              <a:ext uri="{FF2B5EF4-FFF2-40B4-BE49-F238E27FC236}">
                <a16:creationId xmlns:a16="http://schemas.microsoft.com/office/drawing/2014/main" id="{F18D8AAD-F8B2-FF55-AFEB-C96F0110020E}"/>
              </a:ext>
            </a:extLst>
          </p:cNvPr>
          <p:cNvSpPr txBox="1"/>
          <p:nvPr/>
        </p:nvSpPr>
        <p:spPr>
          <a:xfrm>
            <a:off x="557560" y="1077951"/>
            <a:ext cx="3724507" cy="1384995"/>
          </a:xfrm>
          <a:prstGeom prst="rect">
            <a:avLst/>
          </a:prstGeom>
          <a:noFill/>
        </p:spPr>
        <p:txBody>
          <a:bodyPr wrap="square" rtlCol="0">
            <a:spAutoFit/>
          </a:bodyPr>
          <a:lstStyle/>
          <a:p>
            <a:r>
              <a:rPr lang="en-US" sz="1400" dirty="0">
                <a:solidFill>
                  <a:schemeClr val="accent4">
                    <a:lumMod val="75000"/>
                  </a:schemeClr>
                </a:solidFill>
                <a:latin typeface="Century Gothic" panose="020B0502020202020204" pitchFamily="34" charset="0"/>
              </a:rPr>
              <a:t>Single-stage Network, depends on the anchor boxes instead of the stage of the region proposal.</a:t>
            </a:r>
          </a:p>
          <a:p>
            <a:endParaRPr lang="en-US" sz="1400" dirty="0">
              <a:solidFill>
                <a:schemeClr val="accent4">
                  <a:lumMod val="75000"/>
                </a:schemeClr>
              </a:solidFill>
              <a:latin typeface="Century Gothic" panose="020B0502020202020204" pitchFamily="34" charset="0"/>
            </a:endParaRPr>
          </a:p>
          <a:p>
            <a:r>
              <a:rPr lang="en-US" sz="1400" dirty="0">
                <a:solidFill>
                  <a:schemeClr val="accent4">
                    <a:lumMod val="75000"/>
                  </a:schemeClr>
                </a:solidFill>
                <a:latin typeface="Century Gothic" panose="020B0502020202020204" pitchFamily="34" charset="0"/>
              </a:rPr>
              <a:t>Faster than Faster R-CNN</a:t>
            </a:r>
          </a:p>
          <a:p>
            <a:endParaRPr lang="en-US" dirty="0">
              <a:solidFill>
                <a:schemeClr val="accent4">
                  <a:lumMod val="75000"/>
                </a:schemeClr>
              </a:solidFill>
            </a:endParaRPr>
          </a:p>
        </p:txBody>
      </p:sp>
    </p:spTree>
    <p:extLst>
      <p:ext uri="{BB962C8B-B14F-4D97-AF65-F5344CB8AC3E}">
        <p14:creationId xmlns:p14="http://schemas.microsoft.com/office/powerpoint/2010/main" val="2596269995"/>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328</TotalTime>
  <Words>733</Words>
  <Application>Microsoft Office PowerPoint</Application>
  <PresentationFormat>On-screen Show (16:9)</PresentationFormat>
  <Paragraphs>113</Paragraphs>
  <Slides>18</Slides>
  <Notes>18</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18</vt:i4>
      </vt:variant>
    </vt:vector>
  </HeadingPairs>
  <TitlesOfParts>
    <vt:vector size="32" baseType="lpstr">
      <vt:lpstr>Dosis</vt:lpstr>
      <vt:lpstr>Dosis Light</vt:lpstr>
      <vt:lpstr>Titillium Web</vt:lpstr>
      <vt:lpstr>Wingdings</vt:lpstr>
      <vt:lpstr>Californian FB</vt:lpstr>
      <vt:lpstr>Calibri</vt:lpstr>
      <vt:lpstr>Arial</vt:lpstr>
      <vt:lpstr>Century Gothic</vt:lpstr>
      <vt:lpstr>Montserrat</vt:lpstr>
      <vt:lpstr>Arial Narrow</vt:lpstr>
      <vt:lpstr>Baskerville Old Face</vt:lpstr>
      <vt:lpstr>Titillium Web Light</vt:lpstr>
      <vt:lpstr>Simple Light</vt:lpstr>
      <vt:lpstr>Mowbray template</vt:lpstr>
      <vt:lpstr>“Hand Wave” : American Sign Language Recognition System</vt:lpstr>
      <vt:lpstr>Content</vt:lpstr>
      <vt:lpstr>1. Introduction</vt:lpstr>
      <vt:lpstr>2. Goal Of Project</vt:lpstr>
      <vt:lpstr>Why The ASL ..!</vt:lpstr>
      <vt:lpstr>3. Workflow</vt:lpstr>
      <vt:lpstr>3.1. Traditional CNN</vt:lpstr>
      <vt:lpstr>3.2. Faster R-CNN Model</vt:lpstr>
      <vt:lpstr>3.3. YOLO Model</vt:lpstr>
      <vt:lpstr>3.4. SSD Model</vt:lpstr>
      <vt:lpstr>PowerPoint Presentation</vt:lpstr>
      <vt:lpstr>Proposed SSD Model Architecture</vt:lpstr>
      <vt:lpstr>PowerPoint Presentation</vt:lpstr>
      <vt:lpstr>PowerPoint Presentation</vt:lpstr>
      <vt:lpstr>6. Plans for next semester</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 Wave” : American Sign Language Recognition System</dc:title>
  <cp:lastModifiedBy>Kimo Store</cp:lastModifiedBy>
  <cp:revision>16</cp:revision>
  <dcterms:modified xsi:type="dcterms:W3CDTF">2023-01-19T12:40:47Z</dcterms:modified>
</cp:coreProperties>
</file>